
<file path=[Content_Types].xml><?xml version="1.0" encoding="utf-8"?>
<Types xmlns="http://schemas.openxmlformats.org/package/2006/content-types">
  <Default Extension="bin" ContentType="image/png"/>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media/image5.bin" ContentType="image/jpeg"/>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media/image8.bin" ContentType="image/jpeg"/>
  <Override PartName="/ppt/slideLayouts/slideLayout10.xml" ContentType="application/vnd.openxmlformats-officedocument.presentationml.slideLayout+xml"/>
  <Override PartName="/ppt/theme/theme4.xml" ContentType="application/vnd.openxmlformats-officedocument.theme+xml"/>
  <Override PartName="/ppt/media/image9.bin" ContentType="image/jpeg"/>
  <Override PartName="/ppt/slideLayouts/slideLayout11.xml" ContentType="application/vnd.openxmlformats-officedocument.presentationml.slideLayout+xml"/>
  <Override PartName="/ppt/theme/theme5.xml" ContentType="application/vnd.openxmlformats-officedocument.theme+xml"/>
  <Override PartName="/ppt/media/image10.bin" ContentType="image/jpeg"/>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slideLayouts/slideLayout14.xml" ContentType="application/vnd.openxmlformats-officedocument.presentationml.slideLayout+xml"/>
  <Override PartName="/ppt/theme/theme8.xml" ContentType="application/vnd.openxmlformats-officedocument.theme+xml"/>
  <Override PartName="/ppt/slideLayouts/slideLayout15.xml" ContentType="application/vnd.openxmlformats-officedocument.presentationml.slideLayout+xml"/>
  <Override PartName="/ppt/theme/theme9.xml" ContentType="application/vnd.openxmlformats-officedocument.theme+xml"/>
  <Override PartName="/ppt/media/image11.bin" ContentType="image/jpeg"/>
  <Override PartName="/ppt/slideLayouts/slideLayout16.xml" ContentType="application/vnd.openxmlformats-officedocument.presentationml.slideLayout+xml"/>
  <Override PartName="/ppt/theme/theme10.xml" ContentType="application/vnd.openxmlformats-officedocument.theme+xml"/>
  <Override PartName="/ppt/media/image12.bin" ContentType="image/jpeg"/>
  <Override PartName="/ppt/slideLayouts/slideLayout17.xml" ContentType="application/vnd.openxmlformats-officedocument.presentationml.slideLayout+xml"/>
  <Override PartName="/ppt/theme/theme11.xml" ContentType="application/vnd.openxmlformats-officedocument.theme+xml"/>
  <Override PartName="/ppt/media/image13.bin" ContentType="image/jpeg"/>
  <Override PartName="/ppt/slideLayouts/slideLayout18.xml" ContentType="application/vnd.openxmlformats-officedocument.presentationml.slideLayout+xml"/>
  <Override PartName="/ppt/theme/theme12.xml" ContentType="application/vnd.openxmlformats-officedocument.theme+xml"/>
  <Override PartName="/ppt/slideLayouts/slideLayout19.xml" ContentType="application/vnd.openxmlformats-officedocument.presentationml.slideLayout+xml"/>
  <Override PartName="/ppt/theme/theme13.xml" ContentType="application/vnd.openxmlformats-officedocument.theme+xml"/>
  <Override PartName="/ppt/media/image14.bin" ContentType="image/jpeg"/>
  <Override PartName="/ppt/slideLayouts/slideLayout20.xml" ContentType="application/vnd.openxmlformats-officedocument.presentationml.slideLayout+xml"/>
  <Override PartName="/ppt/theme/theme14.xml" ContentType="application/vnd.openxmlformats-officedocument.theme+xml"/>
  <Override PartName="/ppt/slideLayouts/slideLayout21.xml" ContentType="application/vnd.openxmlformats-officedocument.presentationml.slideLayout+xml"/>
  <Override PartName="/ppt/theme/theme15.xml" ContentType="application/vnd.openxmlformats-officedocument.theme+xml"/>
  <Override PartName="/ppt/slideLayouts/slideLayout22.xml" ContentType="application/vnd.openxmlformats-officedocument.presentationml.slideLayout+xml"/>
  <Override PartName="/ppt/theme/theme16.xml" ContentType="application/vnd.openxmlformats-officedocument.theme+xml"/>
  <Override PartName="/ppt/slideLayouts/slideLayout23.xml" ContentType="application/vnd.openxmlformats-officedocument.presentationml.slideLayout+xml"/>
  <Override PartName="/ppt/theme/theme17.xml" ContentType="application/vnd.openxmlformats-officedocument.theme+xml"/>
  <Override PartName="/ppt/slideLayouts/slideLayout24.xml" ContentType="application/vnd.openxmlformats-officedocument.presentationml.slideLayout+xml"/>
  <Override PartName="/ppt/theme/theme18.xml" ContentType="application/vnd.openxmlformats-officedocument.theme+xml"/>
  <Override PartName="/ppt/slideLayouts/slideLayout25.xml" ContentType="application/vnd.openxmlformats-officedocument.presentationml.slideLayout+xml"/>
  <Override PartName="/ppt/theme/theme19.xml" ContentType="application/vnd.openxmlformats-officedocument.theme+xml"/>
  <Override PartName="/ppt/slideLayouts/slideLayout26.xml" ContentType="application/vnd.openxmlformats-officedocument.presentationml.slideLayout+xml"/>
  <Override PartName="/ppt/theme/theme20.xml" ContentType="application/vnd.openxmlformats-officedocument.theme+xml"/>
  <Override PartName="/ppt/slideLayouts/slideLayout27.xml" ContentType="application/vnd.openxmlformats-officedocument.presentationml.slideLayout+xml"/>
  <Override PartName="/ppt/theme/theme21.xml" ContentType="application/vnd.openxmlformats-officedocument.theme+xml"/>
  <Override PartName="/ppt/slideLayouts/slideLayout28.xml" ContentType="application/vnd.openxmlformats-officedocument.presentationml.slideLayout+xml"/>
  <Override PartName="/ppt/theme/theme22.xml" ContentType="application/vnd.openxmlformats-officedocument.theme+xml"/>
  <Override PartName="/ppt/slideLayouts/slideLayout29.xml" ContentType="application/vnd.openxmlformats-officedocument.presentationml.slideLayout+xml"/>
  <Override PartName="/ppt/theme/theme23.xml" ContentType="application/vnd.openxmlformats-officedocument.theme+xml"/>
  <Override PartName="/ppt/slideLayouts/slideLayout30.xml" ContentType="application/vnd.openxmlformats-officedocument.presentationml.slideLayout+xml"/>
  <Override PartName="/ppt/theme/theme24.xml" ContentType="application/vnd.openxmlformats-officedocument.theme+xml"/>
  <Override PartName="/ppt/slideLayouts/slideLayout31.xml" ContentType="application/vnd.openxmlformats-officedocument.presentationml.slideLayout+xml"/>
  <Override PartName="/ppt/theme/theme25.xml" ContentType="application/vnd.openxmlformats-officedocument.theme+xml"/>
  <Override PartName="/ppt/slideLayouts/slideLayout32.xml" ContentType="application/vnd.openxmlformats-officedocument.presentationml.slideLayout+xml"/>
  <Override PartName="/ppt/theme/theme26.xml" ContentType="application/vnd.openxmlformats-officedocument.theme+xml"/>
  <Override PartName="/ppt/slideLayouts/slideLayout33.xml" ContentType="application/vnd.openxmlformats-officedocument.presentationml.slideLayout+xml"/>
  <Override PartName="/ppt/theme/theme27.xml" ContentType="application/vnd.openxmlformats-officedocument.theme+xml"/>
  <Override PartName="/ppt/slideLayouts/slideLayout34.xml" ContentType="application/vnd.openxmlformats-officedocument.presentationml.slideLayout+xml"/>
  <Override PartName="/ppt/theme/theme28.xml" ContentType="application/vnd.openxmlformats-officedocument.theme+xml"/>
  <Override PartName="/ppt/slideLayouts/slideLayout35.xml" ContentType="application/vnd.openxmlformats-officedocument.presentationml.slideLayout+xml"/>
  <Override PartName="/ppt/theme/theme29.xml" ContentType="application/vnd.openxmlformats-officedocument.theme+xml"/>
  <Override PartName="/ppt/slideLayouts/slideLayout36.xml" ContentType="application/vnd.openxmlformats-officedocument.presentationml.slideLayout+xml"/>
  <Override PartName="/ppt/theme/theme30.xml" ContentType="application/vnd.openxmlformats-officedocument.theme+xml"/>
  <Override PartName="/ppt/slideLayouts/slideLayout37.xml" ContentType="application/vnd.openxmlformats-officedocument.presentationml.slideLayout+xml"/>
  <Override PartName="/ppt/theme/theme31.xml" ContentType="application/vnd.openxmlformats-officedocument.theme+xml"/>
  <Override PartName="/ppt/slideLayouts/slideLayout38.xml" ContentType="application/vnd.openxmlformats-officedocument.presentationml.slideLayout+xml"/>
  <Override PartName="/ppt/theme/theme32.xml" ContentType="application/vnd.openxmlformats-officedocument.theme+xml"/>
  <Override PartName="/ppt/slideLayouts/slideLayout39.xml" ContentType="application/vnd.openxmlformats-officedocument.presentationml.slideLayout+xml"/>
  <Override PartName="/ppt/theme/theme33.xml" ContentType="application/vnd.openxmlformats-officedocument.theme+xml"/>
  <Override PartName="/ppt/slideLayouts/slideLayout40.xml" ContentType="application/vnd.openxmlformats-officedocument.presentationml.slideLayout+xml"/>
  <Override PartName="/ppt/theme/theme34.xml" ContentType="application/vnd.openxmlformats-officedocument.theme+xml"/>
  <Override PartName="/ppt/slideLayouts/slideLayout41.xml" ContentType="application/vnd.openxmlformats-officedocument.presentationml.slideLayout+xml"/>
  <Override PartName="/ppt/theme/theme35.xml" ContentType="application/vnd.openxmlformats-officedocument.theme+xml"/>
  <Override PartName="/ppt/theme/theme36.xml" ContentType="application/vnd.openxmlformats-officedocument.theme+xml"/>
  <Override PartName="/ppt/media/image15.bin" ContentType="image/x-emf"/>
  <Override PartName="/ppt/theme/theme3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5" r:id="rId2"/>
    <p:sldMasterId id="2147483657" r:id="rId3"/>
    <p:sldMasterId id="2147483659" r:id="rId4"/>
    <p:sldMasterId id="2147483661" r:id="rId5"/>
    <p:sldMasterId id="2147483663" r:id="rId6"/>
    <p:sldMasterId id="2147483665" r:id="rId7"/>
    <p:sldMasterId id="2147483667" r:id="rId8"/>
    <p:sldMasterId id="2147483669" r:id="rId9"/>
    <p:sldMasterId id="2147483671" r:id="rId10"/>
    <p:sldMasterId id="2147483673" r:id="rId11"/>
    <p:sldMasterId id="2147483675" r:id="rId12"/>
    <p:sldMasterId id="2147483677" r:id="rId13"/>
    <p:sldMasterId id="2147483679" r:id="rId14"/>
    <p:sldMasterId id="2147483681" r:id="rId15"/>
    <p:sldMasterId id="2147483683" r:id="rId16"/>
    <p:sldMasterId id="2147483685" r:id="rId17"/>
    <p:sldMasterId id="2147483687" r:id="rId18"/>
    <p:sldMasterId id="2147483689" r:id="rId19"/>
    <p:sldMasterId id="2147483691" r:id="rId20"/>
    <p:sldMasterId id="2147483693" r:id="rId21"/>
    <p:sldMasterId id="2147483695" r:id="rId22"/>
    <p:sldMasterId id="2147483697" r:id="rId23"/>
    <p:sldMasterId id="2147483699" r:id="rId24"/>
    <p:sldMasterId id="2147483701" r:id="rId25"/>
    <p:sldMasterId id="2147483703" r:id="rId26"/>
    <p:sldMasterId id="2147483705" r:id="rId27"/>
    <p:sldMasterId id="2147483707" r:id="rId28"/>
    <p:sldMasterId id="2147483709" r:id="rId29"/>
    <p:sldMasterId id="2147483711" r:id="rId30"/>
    <p:sldMasterId id="2147483713" r:id="rId31"/>
    <p:sldMasterId id="2147483715" r:id="rId32"/>
    <p:sldMasterId id="2147483717" r:id="rId33"/>
    <p:sldMasterId id="2147483719" r:id="rId34"/>
    <p:sldMasterId id="2147483721" r:id="rId35"/>
  </p:sldMasterIdLst>
  <p:notesMasterIdLst>
    <p:notesMasterId r:id="rId48"/>
  </p:notesMasterIdLst>
  <p:handoutMasterIdLst>
    <p:handoutMasterId r:id="rId49"/>
  </p:handoutMasterIdLst>
  <p:sldIdLst>
    <p:sldId id="724" r:id="rId36"/>
    <p:sldId id="5678" r:id="rId37"/>
    <p:sldId id="5703" r:id="rId38"/>
    <p:sldId id="5704" r:id="rId39"/>
    <p:sldId id="5696" r:id="rId40"/>
    <p:sldId id="5700" r:id="rId41"/>
    <p:sldId id="5697" r:id="rId42"/>
    <p:sldId id="5702" r:id="rId43"/>
    <p:sldId id="5698" r:id="rId44"/>
    <p:sldId id="5701" r:id="rId45"/>
    <p:sldId id="5699" r:id="rId46"/>
    <p:sldId id="5705" r:id="rId47"/>
  </p:sldIdLst>
  <p:sldSz cx="12188825" cy="6858000"/>
  <p:notesSz cx="7010400" cy="9296400"/>
  <p:embeddedFontLst>
    <p:embeddedFont>
      <p:font typeface="Cambria Math" panose="02040503050406030204" pitchFamily="18" charset="0"/>
      <p:regular r:id="rId50"/>
    </p:embeddedFont>
    <p:embeddedFont>
      <p:font typeface="GE Inspira Sans" panose="020B0503060000000003" pitchFamily="34" charset="0"/>
      <p:regular r:id="rId51"/>
      <p:bold r:id="rId52"/>
      <p:italic r:id="rId53"/>
      <p:boldItalic r:id="rId54"/>
    </p:embeddedFont>
    <p:embeddedFont>
      <p:font typeface="Poppins" panose="00000500000000000000" pitchFamily="50" charset="0"/>
      <p:regular r:id="rId55"/>
      <p:bold r:id="rId56"/>
      <p:italic r:id="rId57"/>
      <p:boldItalic r:id="rId58"/>
    </p:embeddedFont>
    <p:embeddedFont>
      <p:font typeface="Poppins SemiBold" panose="00000700000000000000" pitchFamily="50" charset="0"/>
      <p:bold r:id="rId59"/>
      <p:boldItalic r:id="rId60"/>
    </p:embeddedFont>
  </p:embeddedFontLst>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BC383A5-E9FB-47C1-A2AA-A08FFBCEA8C3}">
          <p14:sldIdLst>
            <p14:sldId id="724"/>
            <p14:sldId id="5678"/>
            <p14:sldId id="5703"/>
            <p14:sldId id="5704"/>
            <p14:sldId id="5696"/>
            <p14:sldId id="5700"/>
            <p14:sldId id="5697"/>
            <p14:sldId id="5702"/>
            <p14:sldId id="5698"/>
            <p14:sldId id="5701"/>
            <p14:sldId id="5699"/>
            <p14:sldId id="5705"/>
          </p14:sldIdLst>
        </p14:section>
        <p14:section name="HSE Section Divider" id="{5CECC7E6-5ECD-4A1B-AD40-BBE9BC7F8606}">
          <p14:sldIdLst/>
        </p14:section>
        <p14:section name="HSE Moment" id="{B4E6CAFD-F317-4B25-86B2-23AF9EC7BF2D}">
          <p14:sldIdLst/>
        </p14:section>
        <p14:section name="HSE Snapshot" id="{24D92473-CCCF-4B25-ABEE-3B698C57F06A}">
          <p14:sldIdLst/>
        </p14:section>
        <p14:section name="Customer HSE Performance" id="{0A5E4A40-BA6D-4E30-8A90-07FF80AC53C2}">
          <p14:sldIdLst/>
        </p14:section>
        <p14:section name="HSE Topic" id="{C0249367-6BB5-46DD-80F5-B610FBCA15C8}">
          <p14:sldIdLst/>
        </p14:section>
        <p14:section name="BHGE Section Divider" id="{37FC7FD9-C040-41B3-A0D9-D1C87710AE71}">
          <p14:sldIdLst/>
        </p14:section>
        <p14:section name="Overview" id="{E4A4559E-0F77-4438-BE0D-BC2960BE012F}">
          <p14:sldIdLst/>
        </p14:section>
        <p14:section name="Organization Chart" id="{38E33F43-4A39-4C20-A605-09A659D92868}">
          <p14:sldIdLst/>
        </p14:section>
        <p14:section name="Strategy" id="{DB46D4CE-81FA-4C25-9D6A-166FF596F616}">
          <p14:sldIdLst/>
        </p14:section>
        <p14:section name="Financial Performance" id="{82FC4E80-FC00-41E6-AA45-2BF5F90CB893}">
          <p14:sldIdLst/>
        </p14:section>
        <p14:section name="Account Overview Section Divider" id="{49A72AF2-89BB-4571-B0D8-FDA53FCACB5B}">
          <p14:sldIdLst/>
        </p14:section>
        <p14:section name="Account Team Templates" id="{93882A5E-8BB9-4F95-B1DF-7948AB93D31F}">
          <p14:sldIdLst/>
        </p14:section>
        <p14:section name="Project Updates Templates" id="{83AF6949-8E92-4D3F-90DC-0518C6DFDAF3}">
          <p14:sldIdLst/>
        </p14:section>
        <p14:section name="Operational Summary Templates" id="{6212A6A6-1456-4B62-A83D-9CBE8BAB4567}">
          <p14:sldIdLst/>
        </p14:section>
        <p14:section name="Current Deals Templates" id="{17237C57-9F39-4066-BA6E-8EDC7E775C9A}">
          <p14:sldIdLst/>
        </p14:section>
        <p14:section name="Quality Summary Templates" id="{73BA4A0F-253F-4E96-893F-38E38283F036}">
          <p14:sldIdLst/>
        </p14:section>
        <p14:section name="Customer Pain Point Templates" id="{A30B9ACC-EF79-4423-BEB6-FACB16B1E01F}">
          <p14:sldIdLst/>
        </p14:section>
        <p14:section name="Value Proposition Divider Slides" id="{D015B8DC-E4BB-4137-934D-A0E4589D0F43}">
          <p14:sldIdLst/>
        </p14:section>
        <p14:section name="Solutions" id="{74D8310C-4D50-4DBC-993C-CB27916F2B9A}">
          <p14:sldIdLst/>
        </p14:section>
        <p14:section name="Product Family" id="{B00DDAEB-CCC1-4CD9-8B9E-11D0681B4133}">
          <p14:sldIdLst/>
        </p14:section>
        <p14:section name="NPI" id="{4233F6DB-355F-42EB-8E29-A2EEEBB98877}">
          <p14:sldIdLst/>
        </p14:section>
        <p14:section name="Product Slides" id="{44E07A36-EBE0-4E76-B2B4-A264043501D4}">
          <p14:sldIdLst/>
        </p14:section>
        <p14:section name="Services" id="{5473C6C0-7B3A-46AE-AF08-E262DAF831C0}">
          <p14:sldIdLst/>
        </p14:section>
        <p14:section name="Case Study" id="{825B94CD-0AE5-40AD-B7DB-D5CBEB473969}">
          <p14:sldIdLst/>
        </p14:section>
        <p14:section name="Value Proposition Templates" id="{104F6A54-F9B3-452E-918F-6DB6E14CC6F9}">
          <p14:sldIdLst/>
        </p14:section>
        <p14:section name="Closing" id="{A89F3529-682F-4716-8480-B9F52256DF12}">
          <p14:sldIdLst/>
        </p14:section>
      </p14:sectionLst>
    </p:ext>
    <p:ext uri="{EFAFB233-063F-42B5-8137-9DF3F51BA10A}">
      <p15:sldGuideLst xmlns:p15="http://schemas.microsoft.com/office/powerpoint/2012/main">
        <p15:guide id="1" orient="horz" pos="2952" userDrawn="1">
          <p15:clr>
            <a:srgbClr val="A4A3A4"/>
          </p15:clr>
        </p15:guide>
        <p15:guide id="2" pos="3840" userDrawn="1">
          <p15:clr>
            <a:srgbClr val="A4A3A4"/>
          </p15:clr>
        </p15:guide>
        <p15:guide id="3" orient="horz" pos="3432" userDrawn="1">
          <p15:clr>
            <a:srgbClr val="A4A3A4"/>
          </p15:clr>
        </p15:guide>
        <p15:guide id="4" orient="horz" pos="744" userDrawn="1">
          <p15:clr>
            <a:srgbClr val="A4A3A4"/>
          </p15:clr>
        </p15:guide>
        <p15:guide id="5" orient="horz" pos="1680" userDrawn="1">
          <p15:clr>
            <a:srgbClr val="A4A3A4"/>
          </p15:clr>
        </p15:guide>
        <p15:guide id="6" orient="horz" pos="4176" userDrawn="1">
          <p15:clr>
            <a:srgbClr val="A4A3A4"/>
          </p15:clr>
        </p15:guide>
        <p15:guide id="7" pos="7398">
          <p15:clr>
            <a:srgbClr val="A4A3A4"/>
          </p15:clr>
        </p15:guide>
        <p15:guide id="8" pos="455" userDrawn="1">
          <p15:clr>
            <a:srgbClr val="A4A3A4"/>
          </p15:clr>
        </p15:guide>
        <p15:guide id="9" pos="6696">
          <p15:clr>
            <a:srgbClr val="A4A3A4"/>
          </p15:clr>
        </p15:guide>
        <p15:guide id="10" pos="4439"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DB8"/>
    <a:srgbClr val="0B6ACC"/>
    <a:srgbClr val="0285E3"/>
    <a:srgbClr val="000000"/>
    <a:srgbClr val="FFFFFF"/>
    <a:srgbClr val="F46000"/>
    <a:srgbClr val="00AC63"/>
    <a:srgbClr val="6A6B6B"/>
    <a:srgbClr val="007CD4"/>
    <a:srgbClr val="0073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817EA92-75D0-4044-A80A-286907CE0DDB}">
  <a:tblStyle styleId="{0817EA92-75D0-4044-A80A-286907CE0DDB}" styleName="GE Ruled Table">
    <a:wholeTbl>
      <a:tcTxStyle>
        <a:fontRef idx="minor">
          <a:prstClr val="black"/>
        </a:fontRef>
        <a:schemeClr val="accent2"/>
      </a:tcTxStyle>
      <a:tcStyle>
        <a:tcBdr>
          <a:left>
            <a:ln w="0" cmpd="sng">
              <a:solidFill>
                <a:schemeClr val="bg1"/>
              </a:solidFill>
            </a:ln>
          </a:left>
          <a:right>
            <a:ln w="0" cmpd="sng">
              <a:solidFill>
                <a:schemeClr val="bg1"/>
              </a:solidFill>
            </a:ln>
          </a:right>
          <a:top>
            <a:ln w="19050" cmpd="sng">
              <a:gradFill>
                <a:gsLst>
                  <a:gs pos="0">
                    <a:schemeClr val="bg1"/>
                  </a:gs>
                  <a:gs pos="25000">
                    <a:srgbClr val="B7E6FF"/>
                  </a:gs>
                  <a:gs pos="100000">
                    <a:schemeClr val="accent3"/>
                  </a:gs>
                </a:gsLst>
                <a:lin ang="0" scaled="0"/>
              </a:gradFill>
            </a:ln>
          </a:top>
          <a:bottom>
            <a:ln w="0" cmpd="sng">
              <a:solidFill>
                <a:schemeClr val="bg1"/>
              </a:solidFill>
            </a:ln>
          </a:bottom>
          <a:insideH>
            <a:ln w="19050" cmpd="sng">
              <a:gradFill>
                <a:gsLst>
                  <a:gs pos="0">
                    <a:schemeClr val="bg1"/>
                  </a:gs>
                  <a:gs pos="25000">
                    <a:srgbClr val="B7E6FF"/>
                  </a:gs>
                  <a:gs pos="100000">
                    <a:schemeClr val="accent3"/>
                  </a:gs>
                </a:gsLst>
                <a:lin ang="0" scaled="0"/>
              </a:gradFill>
            </a:ln>
          </a:insideH>
          <a:insideV>
            <a:ln w="0" cmpd="sng">
              <a:solidFill>
                <a:schemeClr val="bg1"/>
              </a:solidFill>
            </a:ln>
          </a:insideV>
        </a:tcBdr>
      </a:tcStyle>
    </a:wholeTbl>
    <a:band1H>
      <a:tcStyle>
        <a:tcBdr/>
      </a:tcStyle>
    </a:band1H>
    <a:band2H>
      <a:tcStyle>
        <a:tcBdr/>
      </a:tcStyle>
    </a:band2H>
    <a:band1V>
      <a:tcStyle>
        <a:tcBdr/>
      </a:tcStyle>
    </a:band1V>
    <a:band2V>
      <a:tcStyle>
        <a:tcBdr/>
      </a:tcStyle>
    </a:band2V>
    <a:lastCol>
      <a:tcStyle>
        <a:tcBdr/>
      </a:tcStyle>
    </a:lastCol>
    <a:firstCol>
      <a:tcTxStyle b="on">
        <a:fontRef idx="minor">
          <a:prstClr val="black"/>
        </a:fontRef>
        <a:schemeClr val="accent2"/>
      </a:tcTxStyle>
      <a:tcStyle>
        <a:tcBdr>
          <a:top>
            <a:ln w="0" cmpd="sng">
              <a:solidFill>
                <a:schemeClr val="lt1"/>
              </a:solidFill>
            </a:ln>
          </a:top>
          <a:insideH>
            <a:ln w="0" cmpd="sng">
              <a:solidFill>
                <a:schemeClr val="lt1"/>
              </a:solidFill>
            </a:ln>
          </a:insideH>
        </a:tcBdr>
      </a:tcStyle>
    </a:firstCol>
    <a:lastRow>
      <a:tcStyle>
        <a:tcBdr/>
      </a:tcStyle>
    </a:lastRow>
    <a:firstRow>
      <a:tcStyle>
        <a:tcBdr/>
      </a:tcStyle>
    </a:firstRow>
  </a:tblStyle>
  <a:tblStyle styleId="{B7752061-5463-48E6-A297-43E0E91C0267}" styleName="GE Solid Table">
    <a:wholeTbl>
      <a:tcTxStyle>
        <a:fontRef idx="minor">
          <a:prstClr val="black"/>
        </a:fontRef>
        <a:schemeClr val="accent2"/>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98" autoAdjust="0"/>
    <p:restoredTop sz="86601" autoAdjust="0"/>
  </p:normalViewPr>
  <p:slideViewPr>
    <p:cSldViewPr snapToGrid="0" showGuides="1">
      <p:cViewPr varScale="1">
        <p:scale>
          <a:sx n="63" d="100"/>
          <a:sy n="63" d="100"/>
        </p:scale>
        <p:origin x="804" y="78"/>
      </p:cViewPr>
      <p:guideLst>
        <p:guide orient="horz" pos="2952"/>
        <p:guide pos="3840"/>
        <p:guide orient="horz" pos="3432"/>
        <p:guide orient="horz" pos="744"/>
        <p:guide orient="horz" pos="1680"/>
        <p:guide orient="horz" pos="4176"/>
        <p:guide pos="7398"/>
        <p:guide pos="455"/>
        <p:guide pos="6696"/>
        <p:guide pos="4439"/>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232"/>
    </p:cViewPr>
  </p:sorterViewPr>
  <p:notesViewPr>
    <p:cSldViewPr snapToGrid="0" showGuides="1">
      <p:cViewPr varScale="1">
        <p:scale>
          <a:sx n="83" d="100"/>
          <a:sy n="83" d="100"/>
        </p:scale>
        <p:origin x="3810" y="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4.xml"/><Relationship Id="rId21" Type="http://schemas.openxmlformats.org/officeDocument/2006/relationships/slideMaster" Target="slideMasters/slideMaster21.xml"/><Relationship Id="rId34" Type="http://schemas.openxmlformats.org/officeDocument/2006/relationships/slideMaster" Target="slideMasters/slideMaster34.xml"/><Relationship Id="rId42" Type="http://schemas.openxmlformats.org/officeDocument/2006/relationships/slide" Target="slides/slide7.xml"/><Relationship Id="rId47" Type="http://schemas.openxmlformats.org/officeDocument/2006/relationships/slide" Target="slides/slide12.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Master" Target="slideMasters/slideMaster29.xml"/><Relationship Id="rId41" Type="http://schemas.openxmlformats.org/officeDocument/2006/relationships/slide" Target="slides/slide6.xml"/><Relationship Id="rId54" Type="http://schemas.openxmlformats.org/officeDocument/2006/relationships/font" Target="fonts/font5.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Master" Target="slideMasters/slideMaster32.xml"/><Relationship Id="rId37" Type="http://schemas.openxmlformats.org/officeDocument/2006/relationships/slide" Target="slides/slide2.xml"/><Relationship Id="rId40" Type="http://schemas.openxmlformats.org/officeDocument/2006/relationships/slide" Target="slides/slide5.xml"/><Relationship Id="rId45" Type="http://schemas.openxmlformats.org/officeDocument/2006/relationships/slide" Target="slides/slide10.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1.xml"/><Relationship Id="rId49" Type="http://schemas.openxmlformats.org/officeDocument/2006/relationships/handoutMaster" Target="handoutMasters/handoutMaster1.xml"/><Relationship Id="rId57" Type="http://schemas.openxmlformats.org/officeDocument/2006/relationships/font" Target="fonts/font8.fntdata"/><Relationship Id="rId61"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Master" Target="slideMasters/slideMaster31.xml"/><Relationship Id="rId44" Type="http://schemas.openxmlformats.org/officeDocument/2006/relationships/slide" Target="slides/slide9.xml"/><Relationship Id="rId52" Type="http://schemas.openxmlformats.org/officeDocument/2006/relationships/font" Target="fonts/font3.fntdata"/><Relationship Id="rId60" Type="http://schemas.openxmlformats.org/officeDocument/2006/relationships/font" Target="fonts/font11.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Master" Target="slideMasters/slideMaster30.xml"/><Relationship Id="rId35" Type="http://schemas.openxmlformats.org/officeDocument/2006/relationships/slideMaster" Target="slideMasters/slideMaster35.xml"/><Relationship Id="rId43" Type="http://schemas.openxmlformats.org/officeDocument/2006/relationships/slide" Target="slides/slide8.xml"/><Relationship Id="rId48" Type="http://schemas.openxmlformats.org/officeDocument/2006/relationships/notesMaster" Target="notesMasters/notesMaster1.xml"/><Relationship Id="rId56" Type="http://schemas.openxmlformats.org/officeDocument/2006/relationships/font" Target="fonts/font7.fntdata"/><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font" Target="fonts/font2.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Master" Target="slideMasters/slideMaster33.xml"/><Relationship Id="rId38" Type="http://schemas.openxmlformats.org/officeDocument/2006/relationships/slide" Target="slides/slide3.xml"/><Relationship Id="rId46" Type="http://schemas.openxmlformats.org/officeDocument/2006/relationships/slide" Target="slides/slide11.xml"/><Relationship Id="rId59"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5.bin"/><Relationship Id="rId1" Type="http://schemas.openxmlformats.org/officeDocument/2006/relationships/theme" Target="../theme/theme3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CA"/>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FCBF77B6-06AB-43A3-89A4-8CD1677993D0}" type="datetimeFigureOut">
              <a:rPr lang="en-CA" smtClean="0"/>
              <a:t>2019-12-06</a:t>
            </a:fld>
            <a:endParaRPr lang="en-CA"/>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CA"/>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B2762B2D-468D-4837-8CAA-70AF425658B8}" type="slidenum">
              <a:rPr lang="en-CA" smtClean="0"/>
              <a:t>‹#›</a:t>
            </a:fld>
            <a:endParaRPr lang="en-CA"/>
          </a:p>
        </p:txBody>
      </p:sp>
      <p:pic>
        <p:nvPicPr>
          <p:cNvPr id="1026" name="Picture 2" descr="I:\Dockets\1421 SmallStuff GE PPT\Graphics\GE Grey.emf"/>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09075" y="66304"/>
            <a:ext cx="592250" cy="589031"/>
          </a:xfrm>
          <a:prstGeom prst="rect">
            <a:avLst/>
          </a:prstGeom>
          <a:noFill/>
          <a:extLst>
            <a:ext uri="{909E8E84-426E-40dd-AFC4-6F175D3DCCD1}">
              <a14:hiddenFill xmlns:a14="http://schemas.microsoft.com/office/drawing/2010/main" xmlns:p14="http://schemas.microsoft.com/office/powerpoint/2010/main" xmlns="">
                <a:solidFill>
                  <a:srgbClr val="FFFFFF"/>
                </a:solidFill>
              </a14:hiddenFill>
            </a:ext>
          </a:extLst>
        </p:spPr>
      </p:pic>
    </p:spTree>
    <p:extLst>
      <p:ext uri="{BB962C8B-B14F-4D97-AF65-F5344CB8AC3E}">
        <p14:creationId xmlns:p14="http://schemas.microsoft.com/office/powerpoint/2010/main" val="13060291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5.bin"/><Relationship Id="rId1" Type="http://schemas.openxmlformats.org/officeDocument/2006/relationships/theme" Target="../theme/theme3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CA"/>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9B6804B0-AD37-4623-8498-3C9AE39E25E5}" type="datetimeFigureOut">
              <a:rPr lang="en-CA" smtClean="0"/>
              <a:t>2019-12-06</a:t>
            </a:fld>
            <a:endParaRPr lang="en-CA"/>
          </a:p>
        </p:txBody>
      </p:sp>
      <p:sp>
        <p:nvSpPr>
          <p:cNvPr id="4" name="Slide Image Placeholder 3"/>
          <p:cNvSpPr>
            <a:spLocks noGrp="1" noRot="1" noChangeAspect="1"/>
          </p:cNvSpPr>
          <p:nvPr>
            <p:ph type="sldImg" idx="2"/>
          </p:nvPr>
        </p:nvSpPr>
        <p:spPr>
          <a:xfrm>
            <a:off x="407988" y="696913"/>
            <a:ext cx="6194425" cy="3486150"/>
          </a:xfrm>
          <a:prstGeom prst="rect">
            <a:avLst/>
          </a:prstGeom>
          <a:noFill/>
          <a:ln w="12700">
            <a:solidFill>
              <a:prstClr val="black"/>
            </a:solidFill>
          </a:ln>
        </p:spPr>
        <p:txBody>
          <a:bodyPr vert="horz" lIns="93177" tIns="46589" rIns="93177" bIns="46589" rtlCol="0" anchor="ctr"/>
          <a:lstStyle/>
          <a:p>
            <a:endParaRPr lang="en-CA"/>
          </a:p>
        </p:txBody>
      </p:sp>
      <p:sp>
        <p:nvSpPr>
          <p:cNvPr id="5" name="Notes Placeholder 4"/>
          <p:cNvSpPr>
            <a:spLocks noGrp="1"/>
          </p:cNvSpPr>
          <p:nvPr>
            <p:ph type="body" sz="quarter" idx="3"/>
          </p:nvPr>
        </p:nvSpPr>
        <p:spPr>
          <a:xfrm>
            <a:off x="386080" y="4415790"/>
            <a:ext cx="6238240" cy="418338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CA"/>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80CDABC8-FD09-47BC-822A-A981D494E0D7}" type="slidenum">
              <a:rPr lang="en-CA" smtClean="0"/>
              <a:t>‹#›</a:t>
            </a:fld>
            <a:endParaRPr lang="en-CA"/>
          </a:p>
        </p:txBody>
      </p:sp>
      <p:pic>
        <p:nvPicPr>
          <p:cNvPr id="8" name="Picture 2" descr="I:\Dockets\1421 SmallStuff GE PPT\Graphics\GE Grey.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9075" y="66304"/>
            <a:ext cx="592250" cy="589031"/>
          </a:xfrm>
          <a:prstGeom prst="rect">
            <a:avLst/>
          </a:prstGeom>
          <a:noFill/>
          <a:extLst>
            <a:ext uri="{909E8E84-426E-40dd-AFC4-6F175D3DCCD1}">
              <a14:hiddenFill xmlns:a14="http://schemas.microsoft.com/office/drawing/2010/main" xmlns:p14="http://schemas.microsoft.com/office/powerpoint/2010/main" xmlns="">
                <a:solidFill>
                  <a:srgbClr val="FFFFFF"/>
                </a:solidFill>
              </a14:hiddenFill>
            </a:ext>
          </a:extLst>
        </p:spPr>
      </p:pic>
    </p:spTree>
    <p:extLst>
      <p:ext uri="{BB962C8B-B14F-4D97-AF65-F5344CB8AC3E}">
        <p14:creationId xmlns:p14="http://schemas.microsoft.com/office/powerpoint/2010/main" val="3774857732"/>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304747" indent="0" algn="l" defTabSz="1218987" rtl="0" eaLnBrk="1" latinLnBrk="0" hangingPunct="1">
      <a:defRPr sz="1600" kern="1200">
        <a:solidFill>
          <a:schemeClr val="tx1"/>
        </a:solidFill>
        <a:latin typeface="+mn-lt"/>
        <a:ea typeface="+mn-ea"/>
        <a:cs typeface="+mn-cs"/>
      </a:defRPr>
    </a:lvl2pPr>
    <a:lvl3pPr marL="609493" indent="0" algn="l" defTabSz="1218987" rtl="0" eaLnBrk="1" latinLnBrk="0" hangingPunct="1">
      <a:defRPr sz="1600" kern="1200">
        <a:solidFill>
          <a:schemeClr val="tx1"/>
        </a:solidFill>
        <a:latin typeface="+mn-lt"/>
        <a:ea typeface="+mn-ea"/>
        <a:cs typeface="+mn-cs"/>
      </a:defRPr>
    </a:lvl3pPr>
    <a:lvl4pPr marL="914240" indent="0" algn="l" defTabSz="1218987" rtl="0" eaLnBrk="1" latinLnBrk="0" hangingPunct="1">
      <a:defRPr sz="1600" kern="1200">
        <a:solidFill>
          <a:schemeClr val="tx1"/>
        </a:solidFill>
        <a:latin typeface="+mn-lt"/>
        <a:ea typeface="+mn-ea"/>
        <a:cs typeface="+mn-cs"/>
      </a:defRPr>
    </a:lvl4pPr>
    <a:lvl5pPr marL="1218987" indent="0"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CDABC8-FD09-47BC-822A-A981D494E0D7}" type="slidenum">
              <a:rPr lang="en-CA" smtClean="0"/>
              <a:t>1</a:t>
            </a:fld>
            <a:endParaRPr lang="en-CA"/>
          </a:p>
        </p:txBody>
      </p:sp>
    </p:spTree>
    <p:extLst>
      <p:ext uri="{BB962C8B-B14F-4D97-AF65-F5344CB8AC3E}">
        <p14:creationId xmlns:p14="http://schemas.microsoft.com/office/powerpoint/2010/main" val="3521191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Although our brand and visual identity has changed, our commitment to our foundation remains unshakable. We are committed to health, safety &amp; the environment, integrity and compliance without exception, and quality in all we do. </a:t>
            </a:r>
          </a:p>
          <a:p>
            <a:endParaRPr lang="en-US" sz="1600" kern="1200" dirty="0">
              <a:solidFill>
                <a:schemeClr val="tx1"/>
              </a:solidFill>
              <a:effectLst/>
              <a:latin typeface="+mn-lt"/>
              <a:ea typeface="+mn-ea"/>
              <a:cs typeface="+mn-cs"/>
            </a:endParaRPr>
          </a:p>
          <a:p>
            <a:r>
              <a:rPr lang="en-US" sz="1600" kern="1200" dirty="0">
                <a:solidFill>
                  <a:schemeClr val="tx1"/>
                </a:solidFill>
                <a:effectLst/>
                <a:latin typeface="+mn-lt"/>
                <a:ea typeface="+mn-ea"/>
                <a:cs typeface="+mn-cs"/>
              </a:rPr>
              <a:t>In 2018 we achieved 153 perfect HSE days, which is a 20% increase over the prior year. We strive to make every day a perfect day across all our non-negotiables, and we empower all our employees to “stop work” to prevent HSE, integrity, compliance or quality incident. </a:t>
            </a:r>
          </a:p>
          <a:p>
            <a:endParaRPr lang="en-US" dirty="0"/>
          </a:p>
        </p:txBody>
      </p:sp>
      <p:sp>
        <p:nvSpPr>
          <p:cNvPr id="4" name="Slide Number Placeholder 3"/>
          <p:cNvSpPr>
            <a:spLocks noGrp="1"/>
          </p:cNvSpPr>
          <p:nvPr>
            <p:ph type="sldNum" sz="quarter" idx="5"/>
          </p:nvPr>
        </p:nvSpPr>
        <p:spPr/>
        <p:txBody>
          <a:bodyPr/>
          <a:lstStyle/>
          <a:p>
            <a:fld id="{80CDABC8-FD09-47BC-822A-A981D494E0D7}" type="slidenum">
              <a:rPr lang="en-CA" smtClean="0"/>
              <a:t>2</a:t>
            </a:fld>
            <a:endParaRPr lang="en-CA"/>
          </a:p>
        </p:txBody>
      </p:sp>
    </p:spTree>
    <p:extLst>
      <p:ext uri="{BB962C8B-B14F-4D97-AF65-F5344CB8AC3E}">
        <p14:creationId xmlns:p14="http://schemas.microsoft.com/office/powerpoint/2010/main" val="21893090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9.bin"/><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10.bin"/><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bin"/><Relationship Id="rId2" Type="http://schemas.openxmlformats.org/officeDocument/2006/relationships/image" Target="../media/image5.bin"/><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bin"/><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bin"/><Relationship Id="rId2" Type="http://schemas.openxmlformats.org/officeDocument/2006/relationships/image" Target="../media/image11.bin"/><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bin"/><Relationship Id="rId2" Type="http://schemas.openxmlformats.org/officeDocument/2006/relationships/image" Target="../media/image12.bin"/><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bin"/><Relationship Id="rId2" Type="http://schemas.openxmlformats.org/officeDocument/2006/relationships/image" Target="../media/image13.bin"/><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bin"/><Relationship Id="rId2" Type="http://schemas.openxmlformats.org/officeDocument/2006/relationships/image" Target="../media/image14.bin"/><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bin"/><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bin"/><Relationship Id="rId2" Type="http://schemas.openxmlformats.org/officeDocument/2006/relationships/image" Target="../media/image14.bin"/><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bin"/><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bin"/><Relationship Id="rId2" Type="http://schemas.openxmlformats.org/officeDocument/2006/relationships/image" Target="../media/image5.bin"/><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bin"/><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bin"/><Relationship Id="rId2" Type="http://schemas.openxmlformats.org/officeDocument/2006/relationships/image" Target="../media/image8.bin"/><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28AEC-0935-8D4E-8AC1-7528026E201C}"/>
              </a:ext>
            </a:extLst>
          </p:cNvPr>
          <p:cNvSpPr>
            <a:spLocks noGrp="1"/>
          </p:cNvSpPr>
          <p:nvPr>
            <p:ph type="title" hasCustomPrompt="1"/>
          </p:nvPr>
        </p:nvSpPr>
        <p:spPr>
          <a:xfrm>
            <a:off x="539612" y="2679171"/>
            <a:ext cx="11109600" cy="640560"/>
          </a:xfrm>
        </p:spPr>
        <p:txBody>
          <a:bodyPr anchor="b">
            <a:spAutoFit/>
          </a:bodyPr>
          <a:lstStyle>
            <a:lvl1pPr marL="0" marR="0" indent="0" algn="l" defTabSz="1218987" rtl="0" eaLnBrk="1" fontAlgn="auto" latinLnBrk="0" hangingPunct="1">
              <a:lnSpc>
                <a:spcPct val="90000"/>
              </a:lnSpc>
              <a:spcBef>
                <a:spcPct val="0"/>
              </a:spcBef>
              <a:spcAft>
                <a:spcPts val="0"/>
              </a:spcAft>
              <a:buClrTx/>
              <a:buSzTx/>
              <a:buFontTx/>
              <a:buNone/>
              <a:tabLst/>
              <a:defRPr sz="4500" b="0">
                <a:solidFill>
                  <a:schemeClr val="accent2"/>
                </a:solidFill>
                <a:latin typeface="+mj-lt"/>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pic>
        <p:nvPicPr>
          <p:cNvPr id="11" name="Picture 10">
            <a:extLst>
              <a:ext uri="{FF2B5EF4-FFF2-40B4-BE49-F238E27FC236}">
                <a16:creationId xmlns:a16="http://schemas.microsoft.com/office/drawing/2014/main" id="{61A1CFAE-31D2-9B44-99FB-6A531D66EB6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7632000" y="450000"/>
            <a:ext cx="4015547" cy="631817"/>
          </a:xfrm>
          <a:prstGeom prst="rect">
            <a:avLst/>
          </a:prstGeom>
        </p:spPr>
      </p:pic>
      <p:sp>
        <p:nvSpPr>
          <p:cNvPr id="16" name="Text Placeholder 15">
            <a:extLst>
              <a:ext uri="{FF2B5EF4-FFF2-40B4-BE49-F238E27FC236}">
                <a16:creationId xmlns:a16="http://schemas.microsoft.com/office/drawing/2014/main" id="{8A631667-E28D-7640-95F5-66AB9F64F4F7}"/>
              </a:ext>
            </a:extLst>
          </p:cNvPr>
          <p:cNvSpPr>
            <a:spLocks noGrp="1"/>
          </p:cNvSpPr>
          <p:nvPr>
            <p:ph type="body" sz="quarter" idx="11" hasCustomPrompt="1"/>
          </p:nvPr>
        </p:nvSpPr>
        <p:spPr>
          <a:xfrm>
            <a:off x="539612" y="3421552"/>
            <a:ext cx="11109600" cy="369332"/>
          </a:xfrm>
          <a:prstGeom prst="rect">
            <a:avLst/>
          </a:prstGeom>
        </p:spPr>
        <p:txBody>
          <a:bodyPr>
            <a:spAutoFit/>
          </a:bodyPr>
          <a:lstStyle>
            <a:lvl1pPr>
              <a:defRPr sz="2400" b="0">
                <a:solidFill>
                  <a:schemeClr val="accent2"/>
                </a:solidFill>
                <a:latin typeface="+mj-lt"/>
              </a:defRPr>
            </a:lvl1pPr>
          </a:lstStyle>
          <a:p>
            <a:pPr lvl="0"/>
            <a:r>
              <a:rPr lang="en-US" dirty="0"/>
              <a:t>Subhead 1</a:t>
            </a:r>
          </a:p>
        </p:txBody>
      </p:sp>
      <p:sp>
        <p:nvSpPr>
          <p:cNvPr id="17" name="Text Placeholder 15">
            <a:extLst>
              <a:ext uri="{FF2B5EF4-FFF2-40B4-BE49-F238E27FC236}">
                <a16:creationId xmlns:a16="http://schemas.microsoft.com/office/drawing/2014/main" id="{DB91D220-690F-F743-8BF8-C2B6B49DCD9B}"/>
              </a:ext>
            </a:extLst>
          </p:cNvPr>
          <p:cNvSpPr>
            <a:spLocks noGrp="1"/>
          </p:cNvSpPr>
          <p:nvPr>
            <p:ph type="body" sz="quarter" idx="12" hasCustomPrompt="1"/>
          </p:nvPr>
        </p:nvSpPr>
        <p:spPr>
          <a:xfrm>
            <a:off x="539612" y="4597180"/>
            <a:ext cx="11109600" cy="276999"/>
          </a:xfrm>
          <a:prstGeom prst="rect">
            <a:avLst/>
          </a:prstGeom>
        </p:spPr>
        <p:txBody>
          <a:bodyPr>
            <a:spAutoFit/>
          </a:bodyPr>
          <a:lstStyle>
            <a:lvl1pPr>
              <a:defRPr sz="1800" b="0" i="0">
                <a:solidFill>
                  <a:schemeClr val="tx1"/>
                </a:solidFill>
                <a:latin typeface="+mn-lt"/>
                <a:cs typeface="Poppins" pitchFamily="2" charset="77"/>
              </a:defRPr>
            </a:lvl1pPr>
          </a:lstStyle>
          <a:p>
            <a:pPr lvl="0"/>
            <a:r>
              <a:rPr lang="en-US" dirty="0"/>
              <a:t>Presenter’s name</a:t>
            </a:r>
          </a:p>
        </p:txBody>
      </p:sp>
      <p:sp>
        <p:nvSpPr>
          <p:cNvPr id="10" name="Text Placeholder 3">
            <a:extLst>
              <a:ext uri="{FF2B5EF4-FFF2-40B4-BE49-F238E27FC236}">
                <a16:creationId xmlns:a16="http://schemas.microsoft.com/office/drawing/2014/main" id="{F6C91D94-1DB9-47B3-A78D-E0C59FC8935C}"/>
              </a:ext>
            </a:extLst>
          </p:cNvPr>
          <p:cNvSpPr>
            <a:spLocks noGrp="1"/>
          </p:cNvSpPr>
          <p:nvPr>
            <p:ph type="body" sz="quarter" idx="13" hasCustomPrompt="1"/>
          </p:nvPr>
        </p:nvSpPr>
        <p:spPr>
          <a:xfrm>
            <a:off x="539750" y="6302030"/>
            <a:ext cx="3724275" cy="165100"/>
          </a:xfrm>
          <a:prstGeom prst="rect">
            <a:avLst/>
          </a:prstGeom>
        </p:spPr>
        <p:txBody>
          <a:bodyPr/>
          <a:lstStyle>
            <a:lvl1pPr>
              <a:defRPr sz="1000">
                <a:latin typeface="+mn-lt"/>
              </a:defRPr>
            </a:lvl1pPr>
          </a:lstStyle>
          <a:p>
            <a:pPr lvl="0"/>
            <a:fld id="{F4D7BF67-1FB1-4572-9FA4-449E1F9DFAF5}" type="datetime4">
              <a:rPr lang="en-US" smtClean="0"/>
              <a:t>September 13, 2019</a:t>
            </a:fld>
            <a:endParaRPr lang="en-US" dirty="0"/>
          </a:p>
        </p:txBody>
      </p:sp>
      <p:sp>
        <p:nvSpPr>
          <p:cNvPr id="12" name="TextBox 11">
            <a:extLst>
              <a:ext uri="{FF2B5EF4-FFF2-40B4-BE49-F238E27FC236}">
                <a16:creationId xmlns:a16="http://schemas.microsoft.com/office/drawing/2014/main" id="{06676319-C61F-4AAE-ACCF-11D67FF3B0FE}"/>
              </a:ext>
            </a:extLst>
          </p:cNvPr>
          <p:cNvSpPr txBox="1"/>
          <p:nvPr userDrawn="1"/>
        </p:nvSpPr>
        <p:spPr>
          <a:xfrm>
            <a:off x="4454013" y="6068933"/>
            <a:ext cx="7193534" cy="369332"/>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10" normalizeH="0" baseline="0" noProof="0" dirty="0">
                <a:ln>
                  <a:noFill/>
                </a:ln>
                <a:solidFill>
                  <a:srgbClr val="939393"/>
                </a:solidFill>
                <a:effectLst/>
                <a:uLnTx/>
                <a:uFillTx/>
                <a:latin typeface="Poppins"/>
                <a:ea typeface="+mn-ea"/>
                <a:cs typeface="+mn-cs"/>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98253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image option D)">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F2B5EAEA-81F9-D24D-9199-CD29CB680C77}"/>
              </a:ext>
            </a:extLst>
          </p:cNvPr>
          <p:cNvSpPr>
            <a:spLocks noChangeAspect="1"/>
          </p:cNvSpPr>
          <p:nvPr userDrawn="1"/>
        </p:nvSpPr>
        <p:spPr bwMode="auto">
          <a:xfrm>
            <a:off x="0" y="0"/>
            <a:ext cx="12189600" cy="4943027"/>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CA"/>
          </a:p>
        </p:txBody>
      </p:sp>
      <p:pic>
        <p:nvPicPr>
          <p:cNvPr id="11" name="Picture 10">
            <a:extLst>
              <a:ext uri="{FF2B5EF4-FFF2-40B4-BE49-F238E27FC236}">
                <a16:creationId xmlns:a16="http://schemas.microsoft.com/office/drawing/2014/main" id="{C8392722-67E1-1F42-A3EE-E21E404920A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632000" y="450000"/>
            <a:ext cx="4015547" cy="631817"/>
          </a:xfrm>
          <a:prstGeom prst="rect">
            <a:avLst/>
          </a:prstGeom>
        </p:spPr>
      </p:pic>
      <p:sp>
        <p:nvSpPr>
          <p:cNvPr id="13" name="Text Placeholder 15">
            <a:extLst>
              <a:ext uri="{FF2B5EF4-FFF2-40B4-BE49-F238E27FC236}">
                <a16:creationId xmlns:a16="http://schemas.microsoft.com/office/drawing/2014/main" id="{6A07C69E-8D35-194E-B791-D8B64B84AA21}"/>
              </a:ext>
            </a:extLst>
          </p:cNvPr>
          <p:cNvSpPr>
            <a:spLocks noGrp="1"/>
          </p:cNvSpPr>
          <p:nvPr>
            <p:ph type="body" sz="quarter" idx="12" hasCustomPrompt="1"/>
          </p:nvPr>
        </p:nvSpPr>
        <p:spPr>
          <a:xfrm>
            <a:off x="539612" y="5327512"/>
            <a:ext cx="11109600" cy="276999"/>
          </a:xfrm>
          <a:prstGeom prst="rect">
            <a:avLst/>
          </a:prstGeom>
        </p:spPr>
        <p:txBody>
          <a:bodyPr>
            <a:spAutoFit/>
          </a:bodyPr>
          <a:lstStyle>
            <a:lvl1pPr>
              <a:defRPr sz="1800" b="0" i="0">
                <a:solidFill>
                  <a:schemeClr val="bg1"/>
                </a:solidFill>
                <a:latin typeface="+mn-lt"/>
                <a:cs typeface="Poppins" pitchFamily="2" charset="77"/>
              </a:defRPr>
            </a:lvl1pPr>
          </a:lstStyle>
          <a:p>
            <a:pPr lvl="0"/>
            <a:r>
              <a:rPr lang="en-US" dirty="0"/>
              <a:t>Presenter’s name</a:t>
            </a:r>
          </a:p>
        </p:txBody>
      </p:sp>
      <p:sp>
        <p:nvSpPr>
          <p:cNvPr id="19" name="Title 1">
            <a:extLst>
              <a:ext uri="{FF2B5EF4-FFF2-40B4-BE49-F238E27FC236}">
                <a16:creationId xmlns:a16="http://schemas.microsoft.com/office/drawing/2014/main" id="{6EAD4842-E457-A14D-BC7C-12013D02CF9F}"/>
              </a:ext>
            </a:extLst>
          </p:cNvPr>
          <p:cNvSpPr>
            <a:spLocks noGrp="1"/>
          </p:cNvSpPr>
          <p:nvPr>
            <p:ph type="title" hasCustomPrompt="1"/>
          </p:nvPr>
        </p:nvSpPr>
        <p:spPr>
          <a:xfrm>
            <a:off x="539612" y="2107562"/>
            <a:ext cx="7092000" cy="640560"/>
          </a:xfrm>
        </p:spPr>
        <p:txBody>
          <a:bodyPr anchor="b">
            <a:no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accent2"/>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BBA4BED5-144F-5142-A515-742298593FF8}"/>
              </a:ext>
            </a:extLst>
          </p:cNvPr>
          <p:cNvSpPr>
            <a:spLocks noGrp="1"/>
          </p:cNvSpPr>
          <p:nvPr>
            <p:ph type="body" sz="quarter" idx="11" hasCustomPrompt="1"/>
          </p:nvPr>
        </p:nvSpPr>
        <p:spPr>
          <a:xfrm>
            <a:off x="539612" y="2849943"/>
            <a:ext cx="7092000" cy="369332"/>
          </a:xfrm>
          <a:prstGeom prst="rect">
            <a:avLst/>
          </a:prstGeom>
        </p:spPr>
        <p:txBody>
          <a:bodyPr>
            <a:noAutofit/>
          </a:bodyPr>
          <a:lstStyle>
            <a:lvl1pPr>
              <a:defRPr sz="2400">
                <a:solidFill>
                  <a:schemeClr val="accent2"/>
                </a:solidFill>
              </a:defRPr>
            </a:lvl1pPr>
          </a:lstStyle>
          <a:p>
            <a:pPr lvl="0"/>
            <a:r>
              <a:rPr lang="en-US" dirty="0"/>
              <a:t>Subhead 1</a:t>
            </a:r>
          </a:p>
        </p:txBody>
      </p:sp>
      <p:sp>
        <p:nvSpPr>
          <p:cNvPr id="9" name="Text Placeholder 3">
            <a:extLst>
              <a:ext uri="{FF2B5EF4-FFF2-40B4-BE49-F238E27FC236}">
                <a16:creationId xmlns:a16="http://schemas.microsoft.com/office/drawing/2014/main" id="{F743573C-DFB4-4DA4-BC42-8CB5205376CB}"/>
              </a:ext>
            </a:extLst>
          </p:cNvPr>
          <p:cNvSpPr>
            <a:spLocks noGrp="1"/>
          </p:cNvSpPr>
          <p:nvPr>
            <p:ph type="body" sz="quarter" idx="13" hasCustomPrompt="1"/>
          </p:nvPr>
        </p:nvSpPr>
        <p:spPr>
          <a:xfrm>
            <a:off x="539750" y="6302030"/>
            <a:ext cx="3724275" cy="165100"/>
          </a:xfrm>
          <a:prstGeom prst="rect">
            <a:avLst/>
          </a:prstGeom>
        </p:spPr>
        <p:txBody>
          <a:bodyPr/>
          <a:lstStyle>
            <a:lvl1pPr>
              <a:defRPr sz="1000">
                <a:solidFill>
                  <a:schemeClr val="bg1"/>
                </a:solidFill>
                <a:latin typeface="+mn-lt"/>
              </a:defRPr>
            </a:lvl1pPr>
          </a:lstStyle>
          <a:p>
            <a:pPr lvl="0"/>
            <a:fld id="{F34450CD-0D1D-4F9D-B089-61ABA7C7B239}" type="datetime4">
              <a:rPr lang="en-US" smtClean="0"/>
              <a:t>September 13, 2019</a:t>
            </a:fld>
            <a:endParaRPr lang="en-US" dirty="0"/>
          </a:p>
        </p:txBody>
      </p:sp>
      <p:sp>
        <p:nvSpPr>
          <p:cNvPr id="12" name="TextBox 11">
            <a:extLst>
              <a:ext uri="{FF2B5EF4-FFF2-40B4-BE49-F238E27FC236}">
                <a16:creationId xmlns:a16="http://schemas.microsoft.com/office/drawing/2014/main" id="{C7075EA1-638B-487A-876B-BCD2EA9AEAD9}"/>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bg1"/>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190717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image option E)">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F2B5EAEA-81F9-D24D-9199-CD29CB680C77}"/>
              </a:ext>
            </a:extLst>
          </p:cNvPr>
          <p:cNvSpPr>
            <a:spLocks noChangeAspect="1"/>
          </p:cNvSpPr>
          <p:nvPr userDrawn="1"/>
        </p:nvSpPr>
        <p:spPr bwMode="auto">
          <a:xfrm>
            <a:off x="0" y="0"/>
            <a:ext cx="12189600" cy="4943027"/>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CA"/>
          </a:p>
        </p:txBody>
      </p:sp>
      <p:pic>
        <p:nvPicPr>
          <p:cNvPr id="11" name="Picture 10">
            <a:extLst>
              <a:ext uri="{FF2B5EF4-FFF2-40B4-BE49-F238E27FC236}">
                <a16:creationId xmlns:a16="http://schemas.microsoft.com/office/drawing/2014/main" id="{C8392722-67E1-1F42-A3EE-E21E404920A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632000" y="450000"/>
            <a:ext cx="4015547" cy="631817"/>
          </a:xfrm>
          <a:prstGeom prst="rect">
            <a:avLst/>
          </a:prstGeom>
        </p:spPr>
      </p:pic>
      <p:sp>
        <p:nvSpPr>
          <p:cNvPr id="13" name="Text Placeholder 15">
            <a:extLst>
              <a:ext uri="{FF2B5EF4-FFF2-40B4-BE49-F238E27FC236}">
                <a16:creationId xmlns:a16="http://schemas.microsoft.com/office/drawing/2014/main" id="{6A07C69E-8D35-194E-B791-D8B64B84AA21}"/>
              </a:ext>
            </a:extLst>
          </p:cNvPr>
          <p:cNvSpPr>
            <a:spLocks noGrp="1"/>
          </p:cNvSpPr>
          <p:nvPr>
            <p:ph type="body" sz="quarter" idx="12" hasCustomPrompt="1"/>
          </p:nvPr>
        </p:nvSpPr>
        <p:spPr>
          <a:xfrm>
            <a:off x="539612" y="5327512"/>
            <a:ext cx="11109600" cy="276999"/>
          </a:xfrm>
          <a:prstGeom prst="rect">
            <a:avLst/>
          </a:prstGeom>
        </p:spPr>
        <p:txBody>
          <a:bodyPr>
            <a:spAutoFit/>
          </a:bodyPr>
          <a:lstStyle>
            <a:lvl1pPr>
              <a:defRPr sz="1800" b="0" i="0">
                <a:solidFill>
                  <a:schemeClr val="bg1"/>
                </a:solidFill>
                <a:latin typeface="+mn-lt"/>
                <a:cs typeface="Poppins" pitchFamily="2" charset="77"/>
              </a:defRPr>
            </a:lvl1pPr>
          </a:lstStyle>
          <a:p>
            <a:pPr lvl="0"/>
            <a:r>
              <a:rPr lang="en-US" dirty="0"/>
              <a:t>Presenter’s name</a:t>
            </a:r>
          </a:p>
        </p:txBody>
      </p:sp>
      <p:sp>
        <p:nvSpPr>
          <p:cNvPr id="19" name="Title 1">
            <a:extLst>
              <a:ext uri="{FF2B5EF4-FFF2-40B4-BE49-F238E27FC236}">
                <a16:creationId xmlns:a16="http://schemas.microsoft.com/office/drawing/2014/main" id="{6EAD4842-E457-A14D-BC7C-12013D02CF9F}"/>
              </a:ext>
            </a:extLst>
          </p:cNvPr>
          <p:cNvSpPr>
            <a:spLocks noGrp="1"/>
          </p:cNvSpPr>
          <p:nvPr>
            <p:ph type="title" hasCustomPrompt="1"/>
          </p:nvPr>
        </p:nvSpPr>
        <p:spPr>
          <a:xfrm>
            <a:off x="539612" y="2107562"/>
            <a:ext cx="7092000" cy="640560"/>
          </a:xfrm>
        </p:spPr>
        <p:txBody>
          <a:bodyPr anchor="b">
            <a:no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accent2"/>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BBA4BED5-144F-5142-A515-742298593FF8}"/>
              </a:ext>
            </a:extLst>
          </p:cNvPr>
          <p:cNvSpPr>
            <a:spLocks noGrp="1"/>
          </p:cNvSpPr>
          <p:nvPr>
            <p:ph type="body" sz="quarter" idx="11" hasCustomPrompt="1"/>
          </p:nvPr>
        </p:nvSpPr>
        <p:spPr>
          <a:xfrm>
            <a:off x="539612" y="2849943"/>
            <a:ext cx="7092000" cy="369332"/>
          </a:xfrm>
          <a:prstGeom prst="rect">
            <a:avLst/>
          </a:prstGeom>
        </p:spPr>
        <p:txBody>
          <a:bodyPr>
            <a:noAutofit/>
          </a:bodyPr>
          <a:lstStyle>
            <a:lvl1pPr>
              <a:defRPr sz="2400">
                <a:solidFill>
                  <a:schemeClr val="accent2"/>
                </a:solidFill>
              </a:defRPr>
            </a:lvl1pPr>
          </a:lstStyle>
          <a:p>
            <a:pPr lvl="0"/>
            <a:r>
              <a:rPr lang="en-US" dirty="0"/>
              <a:t>Subhead 1</a:t>
            </a:r>
          </a:p>
        </p:txBody>
      </p:sp>
      <p:sp>
        <p:nvSpPr>
          <p:cNvPr id="9" name="Text Placeholder 3">
            <a:extLst>
              <a:ext uri="{FF2B5EF4-FFF2-40B4-BE49-F238E27FC236}">
                <a16:creationId xmlns:a16="http://schemas.microsoft.com/office/drawing/2014/main" id="{F743573C-DFB4-4DA4-BC42-8CB5205376CB}"/>
              </a:ext>
            </a:extLst>
          </p:cNvPr>
          <p:cNvSpPr>
            <a:spLocks noGrp="1"/>
          </p:cNvSpPr>
          <p:nvPr>
            <p:ph type="body" sz="quarter" idx="13" hasCustomPrompt="1"/>
          </p:nvPr>
        </p:nvSpPr>
        <p:spPr>
          <a:xfrm>
            <a:off x="539750" y="6302030"/>
            <a:ext cx="3724275" cy="165100"/>
          </a:xfrm>
          <a:prstGeom prst="rect">
            <a:avLst/>
          </a:prstGeom>
        </p:spPr>
        <p:txBody>
          <a:bodyPr/>
          <a:lstStyle>
            <a:lvl1pPr>
              <a:defRPr sz="1000">
                <a:solidFill>
                  <a:schemeClr val="bg1"/>
                </a:solidFill>
                <a:latin typeface="+mn-lt"/>
              </a:defRPr>
            </a:lvl1pPr>
          </a:lstStyle>
          <a:p>
            <a:pPr lvl="0"/>
            <a:fld id="{F34450CD-0D1D-4F9D-B089-61ABA7C7B239}" type="datetime4">
              <a:rPr lang="en-US" smtClean="0"/>
              <a:t>September 13, 2019</a:t>
            </a:fld>
            <a:endParaRPr lang="en-US" dirty="0"/>
          </a:p>
        </p:txBody>
      </p:sp>
      <p:sp>
        <p:nvSpPr>
          <p:cNvPr id="12" name="TextBox 11">
            <a:extLst>
              <a:ext uri="{FF2B5EF4-FFF2-40B4-BE49-F238E27FC236}">
                <a16:creationId xmlns:a16="http://schemas.microsoft.com/office/drawing/2014/main" id="{C7075EA1-638B-487A-876B-BCD2EA9AEAD9}"/>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bg1"/>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1682878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Tree>
    <p:extLst>
      <p:ext uri="{BB962C8B-B14F-4D97-AF65-F5344CB8AC3E}">
        <p14:creationId xmlns:p14="http://schemas.microsoft.com/office/powerpoint/2010/main" val="15953245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Divider (image option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0E0C8C-EF42-BD4B-9047-F1A46C9EEF9E}"/>
              </a:ext>
            </a:extLst>
          </p:cNvPr>
          <p:cNvSpPr/>
          <p:nvPr userDrawn="1"/>
        </p:nvSpPr>
        <p:spPr>
          <a:xfrm>
            <a:off x="0" y="0"/>
            <a:ext cx="5907024" cy="6858000"/>
          </a:xfrm>
          <a:prstGeom prst="rect">
            <a:avLst/>
          </a:prstGeom>
          <a:gradFill>
            <a:gsLst>
              <a:gs pos="0">
                <a:schemeClr val="tx1">
                  <a:alpha val="36000"/>
                </a:schemeClr>
              </a:gs>
              <a:gs pos="99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8191B37-C929-8D42-98C4-A32E7A9CD91C}"/>
              </a:ext>
            </a:extLst>
          </p:cNvPr>
          <p:cNvSpPr>
            <a:spLocks noGrp="1"/>
          </p:cNvSpPr>
          <p:nvPr>
            <p:ph type="sldNum" sz="quarter" idx="11"/>
          </p:nvPr>
        </p:nvSpPr>
        <p:spPr/>
        <p:txBody>
          <a:bodyPr/>
          <a:lstStyle>
            <a:lvl1pPr>
              <a:defRPr>
                <a:solidFill>
                  <a:schemeClr val="bg1"/>
                </a:solidFill>
              </a:defRPr>
            </a:lvl1pPr>
          </a:lstStyle>
          <a:p>
            <a:fld id="{00E6A5BD-C011-4A45-AA3A-201790FB7F2B}" type="slidenum">
              <a:rPr lang="en-CA" smtClean="0"/>
              <a:pPr/>
              <a:t>‹#›</a:t>
            </a:fld>
            <a:endParaRPr lang="en-CA" dirty="0"/>
          </a:p>
        </p:txBody>
      </p:sp>
      <p:sp>
        <p:nvSpPr>
          <p:cNvPr id="9" name="Title 1">
            <a:extLst>
              <a:ext uri="{FF2B5EF4-FFF2-40B4-BE49-F238E27FC236}">
                <a16:creationId xmlns:a16="http://schemas.microsoft.com/office/drawing/2014/main" id="{F06021A3-3575-4025-AC72-34E92A445552}"/>
              </a:ext>
            </a:extLst>
          </p:cNvPr>
          <p:cNvSpPr>
            <a:spLocks noGrp="1"/>
          </p:cNvSpPr>
          <p:nvPr>
            <p:ph type="title" hasCustomPrompt="1"/>
          </p:nvPr>
        </p:nvSpPr>
        <p:spPr>
          <a:xfrm>
            <a:off x="539612" y="2945350"/>
            <a:ext cx="11109600" cy="455509"/>
          </a:xfrm>
        </p:spPr>
        <p:txBody>
          <a:bodyPr>
            <a:spAutoFit/>
          </a:bodyPr>
          <a:lstStyle>
            <a:lvl1pPr>
              <a:defRPr b="0">
                <a:solidFill>
                  <a:schemeClr val="bg1"/>
                </a:solidFill>
                <a:latin typeface="+mj-lt"/>
              </a:defRPr>
            </a:lvl1pPr>
          </a:lstStyle>
          <a:p>
            <a:r>
              <a:rPr lang="en-US" dirty="0"/>
              <a:t>Divider copy</a:t>
            </a:r>
          </a:p>
        </p:txBody>
      </p:sp>
      <p:pic>
        <p:nvPicPr>
          <p:cNvPr id="10" name="Picture 9">
            <a:extLst>
              <a:ext uri="{FF2B5EF4-FFF2-40B4-BE49-F238E27FC236}">
                <a16:creationId xmlns:a16="http://schemas.microsoft.com/office/drawing/2014/main" id="{6DC1E925-C7E6-472C-89D4-E749795ADA0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9820412" y="6194060"/>
            <a:ext cx="1828800" cy="287748"/>
          </a:xfrm>
          <a:prstGeom prst="rect">
            <a:avLst/>
          </a:prstGeom>
        </p:spPr>
      </p:pic>
      <p:sp>
        <p:nvSpPr>
          <p:cNvPr id="11" name="TextBox 10">
            <a:extLst>
              <a:ext uri="{FF2B5EF4-FFF2-40B4-BE49-F238E27FC236}">
                <a16:creationId xmlns:a16="http://schemas.microsoft.com/office/drawing/2014/main" id="{CB6084D6-E589-4E32-8D49-DC94D9166786}"/>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bg1"/>
                </a:solidFill>
              </a:rPr>
              <a:t>Copyright 2019 Baker Hughes Company LLC. All rights reserved.</a:t>
            </a:r>
          </a:p>
        </p:txBody>
      </p:sp>
    </p:spTree>
    <p:extLst>
      <p:ext uri="{BB962C8B-B14F-4D97-AF65-F5344CB8AC3E}">
        <p14:creationId xmlns:p14="http://schemas.microsoft.com/office/powerpoint/2010/main" val="31533710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option A)">
    <p:bg>
      <p:bgPr>
        <a:solidFill>
          <a:schemeClr val="tx2"/>
        </a:solidFill>
        <a:effectLst/>
      </p:bgPr>
    </p:bg>
    <p:spTree>
      <p:nvGrpSpPr>
        <p:cNvPr id="1" name=""/>
        <p:cNvGrpSpPr/>
        <p:nvPr/>
      </p:nvGrpSpPr>
      <p:grpSpPr>
        <a:xfrm>
          <a:off x="0" y="0"/>
          <a:ext cx="0" cy="0"/>
          <a:chOff x="0" y="0"/>
          <a:chExt cx="0" cy="0"/>
        </a:xfrm>
      </p:grpSpPr>
      <p:grpSp>
        <p:nvGrpSpPr>
          <p:cNvPr id="11" name="Group 10"/>
          <p:cNvGrpSpPr/>
          <p:nvPr userDrawn="1"/>
        </p:nvGrpSpPr>
        <p:grpSpPr>
          <a:xfrm>
            <a:off x="6048612" y="0"/>
            <a:ext cx="6140213" cy="5486400"/>
            <a:chOff x="2200276" y="87313"/>
            <a:chExt cx="7618413" cy="6807200"/>
          </a:xfrm>
          <a:solidFill>
            <a:schemeClr val="accent2"/>
          </a:solidFill>
        </p:grpSpPr>
        <p:sp>
          <p:nvSpPr>
            <p:cNvPr id="8" name="Freeform 5"/>
            <p:cNvSpPr>
              <a:spLocks/>
            </p:cNvSpPr>
            <p:nvPr userDrawn="1"/>
          </p:nvSpPr>
          <p:spPr bwMode="auto">
            <a:xfrm>
              <a:off x="2200276" y="87313"/>
              <a:ext cx="7618413" cy="6807200"/>
            </a:xfrm>
            <a:custGeom>
              <a:avLst/>
              <a:gdLst>
                <a:gd name="T0" fmla="*/ 676 w 676"/>
                <a:gd name="T1" fmla="*/ 398 h 604"/>
                <a:gd name="T2" fmla="*/ 168 w 676"/>
                <a:gd name="T3" fmla="*/ 583 h 604"/>
                <a:gd name="T4" fmla="*/ 25 w 676"/>
                <a:gd name="T5" fmla="*/ 516 h 604"/>
                <a:gd name="T6" fmla="*/ 92 w 676"/>
                <a:gd name="T7" fmla="*/ 373 h 604"/>
                <a:gd name="T8" fmla="*/ 470 w 676"/>
                <a:gd name="T9" fmla="*/ 235 h 604"/>
                <a:gd name="T10" fmla="*/ 676 w 676"/>
                <a:gd name="T11" fmla="*/ 310 h 604"/>
                <a:gd name="T12" fmla="*/ 676 w 676"/>
                <a:gd name="T13" fmla="*/ 307 h 604"/>
                <a:gd name="T14" fmla="*/ 475 w 676"/>
                <a:gd name="T15" fmla="*/ 234 h 604"/>
                <a:gd name="T16" fmla="*/ 676 w 676"/>
                <a:gd name="T17" fmla="*/ 160 h 604"/>
                <a:gd name="T18" fmla="*/ 676 w 676"/>
                <a:gd name="T19" fmla="*/ 157 h 604"/>
                <a:gd name="T20" fmla="*/ 470 w 676"/>
                <a:gd name="T21" fmla="*/ 232 h 604"/>
                <a:gd name="T22" fmla="*/ 92 w 676"/>
                <a:gd name="T23" fmla="*/ 94 h 604"/>
                <a:gd name="T24" fmla="*/ 19 w 676"/>
                <a:gd name="T25" fmla="*/ 0 h 604"/>
                <a:gd name="T26" fmla="*/ 16 w 676"/>
                <a:gd name="T27" fmla="*/ 0 h 604"/>
                <a:gd name="T28" fmla="*/ 91 w 676"/>
                <a:gd name="T29" fmla="*/ 97 h 604"/>
                <a:gd name="T30" fmla="*/ 465 w 676"/>
                <a:gd name="T31" fmla="*/ 234 h 604"/>
                <a:gd name="T32" fmla="*/ 91 w 676"/>
                <a:gd name="T33" fmla="*/ 370 h 604"/>
                <a:gd name="T34" fmla="*/ 22 w 676"/>
                <a:gd name="T35" fmla="*/ 517 h 604"/>
                <a:gd name="T36" fmla="*/ 130 w 676"/>
                <a:gd name="T37" fmla="*/ 593 h 604"/>
                <a:gd name="T38" fmla="*/ 169 w 676"/>
                <a:gd name="T39" fmla="*/ 586 h 604"/>
                <a:gd name="T40" fmla="*/ 676 w 676"/>
                <a:gd name="T41" fmla="*/ 402 h 604"/>
                <a:gd name="T42" fmla="*/ 676 w 676"/>
                <a:gd name="T43" fmla="*/ 39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6" h="604">
                  <a:moveTo>
                    <a:pt x="676" y="398"/>
                  </a:moveTo>
                  <a:cubicBezTo>
                    <a:pt x="168" y="583"/>
                    <a:pt x="168" y="583"/>
                    <a:pt x="168" y="583"/>
                  </a:cubicBezTo>
                  <a:cubicBezTo>
                    <a:pt x="110" y="604"/>
                    <a:pt x="46" y="574"/>
                    <a:pt x="25" y="516"/>
                  </a:cubicBezTo>
                  <a:cubicBezTo>
                    <a:pt x="4" y="458"/>
                    <a:pt x="34" y="394"/>
                    <a:pt x="92" y="373"/>
                  </a:cubicBezTo>
                  <a:cubicBezTo>
                    <a:pt x="470" y="235"/>
                    <a:pt x="470" y="235"/>
                    <a:pt x="470" y="235"/>
                  </a:cubicBezTo>
                  <a:cubicBezTo>
                    <a:pt x="676" y="310"/>
                    <a:pt x="676" y="310"/>
                    <a:pt x="676" y="310"/>
                  </a:cubicBezTo>
                  <a:cubicBezTo>
                    <a:pt x="676" y="307"/>
                    <a:pt x="676" y="307"/>
                    <a:pt x="676" y="307"/>
                  </a:cubicBezTo>
                  <a:cubicBezTo>
                    <a:pt x="475" y="234"/>
                    <a:pt x="475" y="234"/>
                    <a:pt x="475" y="234"/>
                  </a:cubicBezTo>
                  <a:cubicBezTo>
                    <a:pt x="676" y="160"/>
                    <a:pt x="676" y="160"/>
                    <a:pt x="676" y="160"/>
                  </a:cubicBezTo>
                  <a:cubicBezTo>
                    <a:pt x="676" y="157"/>
                    <a:pt x="676" y="157"/>
                    <a:pt x="676" y="157"/>
                  </a:cubicBezTo>
                  <a:cubicBezTo>
                    <a:pt x="470" y="232"/>
                    <a:pt x="470" y="232"/>
                    <a:pt x="470" y="232"/>
                  </a:cubicBezTo>
                  <a:cubicBezTo>
                    <a:pt x="92" y="94"/>
                    <a:pt x="92" y="94"/>
                    <a:pt x="92" y="94"/>
                  </a:cubicBezTo>
                  <a:cubicBezTo>
                    <a:pt x="50" y="79"/>
                    <a:pt x="23" y="41"/>
                    <a:pt x="19" y="0"/>
                  </a:cubicBezTo>
                  <a:cubicBezTo>
                    <a:pt x="16" y="0"/>
                    <a:pt x="16" y="0"/>
                    <a:pt x="16" y="0"/>
                  </a:cubicBezTo>
                  <a:cubicBezTo>
                    <a:pt x="20" y="43"/>
                    <a:pt x="48" y="82"/>
                    <a:pt x="91" y="97"/>
                  </a:cubicBezTo>
                  <a:cubicBezTo>
                    <a:pt x="465" y="234"/>
                    <a:pt x="465" y="234"/>
                    <a:pt x="465" y="234"/>
                  </a:cubicBezTo>
                  <a:cubicBezTo>
                    <a:pt x="91" y="370"/>
                    <a:pt x="91" y="370"/>
                    <a:pt x="91" y="370"/>
                  </a:cubicBezTo>
                  <a:cubicBezTo>
                    <a:pt x="31" y="392"/>
                    <a:pt x="0" y="458"/>
                    <a:pt x="22" y="517"/>
                  </a:cubicBezTo>
                  <a:cubicBezTo>
                    <a:pt x="39" y="564"/>
                    <a:pt x="83" y="593"/>
                    <a:pt x="130" y="593"/>
                  </a:cubicBezTo>
                  <a:cubicBezTo>
                    <a:pt x="143" y="593"/>
                    <a:pt x="156" y="591"/>
                    <a:pt x="169" y="586"/>
                  </a:cubicBezTo>
                  <a:cubicBezTo>
                    <a:pt x="676" y="402"/>
                    <a:pt x="676" y="402"/>
                    <a:pt x="676" y="402"/>
                  </a:cubicBezTo>
                  <a:lnTo>
                    <a:pt x="676" y="398"/>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 name="Freeform 6"/>
            <p:cNvSpPr>
              <a:spLocks/>
            </p:cNvSpPr>
            <p:nvPr userDrawn="1"/>
          </p:nvSpPr>
          <p:spPr bwMode="auto">
            <a:xfrm>
              <a:off x="7688263" y="87313"/>
              <a:ext cx="2130425" cy="777875"/>
            </a:xfrm>
            <a:custGeom>
              <a:avLst/>
              <a:gdLst>
                <a:gd name="T0" fmla="*/ 0 w 1342"/>
                <a:gd name="T1" fmla="*/ 0 h 490"/>
                <a:gd name="T2" fmla="*/ 1342 w 1342"/>
                <a:gd name="T3" fmla="*/ 490 h 490"/>
                <a:gd name="T4" fmla="*/ 1342 w 1342"/>
                <a:gd name="T5" fmla="*/ 461 h 490"/>
                <a:gd name="T6" fmla="*/ 64 w 1342"/>
                <a:gd name="T7" fmla="*/ 0 h 490"/>
                <a:gd name="T8" fmla="*/ 0 w 1342"/>
                <a:gd name="T9" fmla="*/ 0 h 490"/>
              </a:gdLst>
              <a:ahLst/>
              <a:cxnLst>
                <a:cxn ang="0">
                  <a:pos x="T0" y="T1"/>
                </a:cxn>
                <a:cxn ang="0">
                  <a:pos x="T2" y="T3"/>
                </a:cxn>
                <a:cxn ang="0">
                  <a:pos x="T4" y="T5"/>
                </a:cxn>
                <a:cxn ang="0">
                  <a:pos x="T6" y="T7"/>
                </a:cxn>
                <a:cxn ang="0">
                  <a:pos x="T8" y="T9"/>
                </a:cxn>
              </a:cxnLst>
              <a:rect l="0" t="0" r="r" b="b"/>
              <a:pathLst>
                <a:path w="1342" h="490">
                  <a:moveTo>
                    <a:pt x="0" y="0"/>
                  </a:moveTo>
                  <a:lnTo>
                    <a:pt x="1342" y="490"/>
                  </a:lnTo>
                  <a:lnTo>
                    <a:pt x="1342" y="461"/>
                  </a:lnTo>
                  <a:lnTo>
                    <a:pt x="64" y="0"/>
                  </a:lnTo>
                  <a:lnTo>
                    <a:pt x="0" y="0"/>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2" name="Title 1">
            <a:extLst>
              <a:ext uri="{FF2B5EF4-FFF2-40B4-BE49-F238E27FC236}">
                <a16:creationId xmlns:a16="http://schemas.microsoft.com/office/drawing/2014/main" id="{E4AD1544-9F5B-6247-B2CE-CBCB59C49A5C}"/>
              </a:ext>
            </a:extLst>
          </p:cNvPr>
          <p:cNvSpPr>
            <a:spLocks noGrp="1"/>
          </p:cNvSpPr>
          <p:nvPr>
            <p:ph type="title" hasCustomPrompt="1"/>
          </p:nvPr>
        </p:nvSpPr>
        <p:spPr>
          <a:xfrm>
            <a:off x="539612" y="2945350"/>
            <a:ext cx="11109600" cy="455509"/>
          </a:xfrm>
        </p:spPr>
        <p:txBody>
          <a:bodyPr>
            <a:spAutoFit/>
          </a:bodyPr>
          <a:lstStyle>
            <a:lvl1pPr>
              <a:defRPr b="0">
                <a:solidFill>
                  <a:schemeClr val="bg1"/>
                </a:solidFill>
                <a:latin typeface="+mj-lt"/>
              </a:defRPr>
            </a:lvl1pPr>
          </a:lstStyle>
          <a:p>
            <a:r>
              <a:rPr lang="en-US" dirty="0"/>
              <a:t>Divider copy</a:t>
            </a:r>
          </a:p>
        </p:txBody>
      </p:sp>
      <p:sp>
        <p:nvSpPr>
          <p:cNvPr id="4" name="Slide Number Placeholder 3">
            <a:extLst>
              <a:ext uri="{FF2B5EF4-FFF2-40B4-BE49-F238E27FC236}">
                <a16:creationId xmlns:a16="http://schemas.microsoft.com/office/drawing/2014/main" id="{0FCA706B-E7E7-D84D-835C-AC64AD647387}"/>
              </a:ext>
            </a:extLst>
          </p:cNvPr>
          <p:cNvSpPr>
            <a:spLocks noGrp="1"/>
          </p:cNvSpPr>
          <p:nvPr>
            <p:ph type="sldNum" sz="quarter" idx="11"/>
          </p:nvPr>
        </p:nvSpPr>
        <p:spPr/>
        <p:txBody>
          <a:bodyPr/>
          <a:lstStyle>
            <a:lvl1pPr>
              <a:defRPr>
                <a:solidFill>
                  <a:schemeClr val="bg1"/>
                </a:solidFill>
              </a:defRPr>
            </a:lvl1pPr>
          </a:lstStyle>
          <a:p>
            <a:fld id="{00E6A5BD-C011-4A45-AA3A-201790FB7F2B}" type="slidenum">
              <a:rPr lang="en-CA" smtClean="0"/>
              <a:pPr/>
              <a:t>‹#›</a:t>
            </a:fld>
            <a:endParaRPr lang="en-CA" dirty="0"/>
          </a:p>
        </p:txBody>
      </p:sp>
      <p:pic>
        <p:nvPicPr>
          <p:cNvPr id="12" name="Picture 11">
            <a:extLst>
              <a:ext uri="{FF2B5EF4-FFF2-40B4-BE49-F238E27FC236}">
                <a16:creationId xmlns:a16="http://schemas.microsoft.com/office/drawing/2014/main" id="{D6400C21-8780-4579-92DF-97C92273C930}"/>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p:blipFill>
        <p:spPr>
          <a:xfrm>
            <a:off x="9820412" y="6194060"/>
            <a:ext cx="1828800" cy="287748"/>
          </a:xfrm>
          <a:prstGeom prst="rect">
            <a:avLst/>
          </a:prstGeom>
        </p:spPr>
      </p:pic>
      <p:sp>
        <p:nvSpPr>
          <p:cNvPr id="3" name="Footer Placeholder 2">
            <a:extLst>
              <a:ext uri="{FF2B5EF4-FFF2-40B4-BE49-F238E27FC236}">
                <a16:creationId xmlns:a16="http://schemas.microsoft.com/office/drawing/2014/main" id="{D2A51BAF-93B8-4447-8D63-6F55909A9830}"/>
              </a:ext>
            </a:extLst>
          </p:cNvPr>
          <p:cNvSpPr>
            <a:spLocks noGrp="1"/>
          </p:cNvSpPr>
          <p:nvPr>
            <p:ph type="ftr" sz="quarter" idx="12"/>
          </p:nvPr>
        </p:nvSpPr>
        <p:spPr/>
        <p:txBody>
          <a:bodyPr/>
          <a:lstStyle>
            <a:lvl1pPr>
              <a:defRPr>
                <a:solidFill>
                  <a:schemeClr val="bg1"/>
                </a:solidFill>
              </a:defRPr>
            </a:lvl1pPr>
          </a:lstStyle>
          <a:p>
            <a:r>
              <a:rPr lang="en-US" spc="-10" dirty="0"/>
              <a:t>Copyright 2019 Baker Hughes Company LLC. All rights reserved.</a:t>
            </a:r>
          </a:p>
        </p:txBody>
      </p:sp>
    </p:spTree>
    <p:extLst>
      <p:ext uri="{BB962C8B-B14F-4D97-AF65-F5344CB8AC3E}">
        <p14:creationId xmlns:p14="http://schemas.microsoft.com/office/powerpoint/2010/main" val="389897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image option A)">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8191B37-C929-8D42-98C4-A32E7A9CD91C}"/>
              </a:ext>
            </a:extLst>
          </p:cNvPr>
          <p:cNvSpPr>
            <a:spLocks noGrp="1"/>
          </p:cNvSpPr>
          <p:nvPr>
            <p:ph type="sldNum" sz="quarter" idx="11"/>
          </p:nvPr>
        </p:nvSpPr>
        <p:spPr/>
        <p:txBody>
          <a:bodyPr/>
          <a:lstStyle>
            <a:lvl1pPr>
              <a:defRPr>
                <a:solidFill>
                  <a:schemeClr val="bg1"/>
                </a:solidFill>
              </a:defRPr>
            </a:lvl1pPr>
          </a:lstStyle>
          <a:p>
            <a:fld id="{00E6A5BD-C011-4A45-AA3A-201790FB7F2B}" type="slidenum">
              <a:rPr lang="en-CA" smtClean="0"/>
              <a:pPr/>
              <a:t>‹#›</a:t>
            </a:fld>
            <a:endParaRPr lang="en-CA" dirty="0"/>
          </a:p>
        </p:txBody>
      </p:sp>
      <p:sp>
        <p:nvSpPr>
          <p:cNvPr id="9" name="Title 1">
            <a:extLst>
              <a:ext uri="{FF2B5EF4-FFF2-40B4-BE49-F238E27FC236}">
                <a16:creationId xmlns:a16="http://schemas.microsoft.com/office/drawing/2014/main" id="{F06021A3-3575-4025-AC72-34E92A445552}"/>
              </a:ext>
            </a:extLst>
          </p:cNvPr>
          <p:cNvSpPr>
            <a:spLocks noGrp="1"/>
          </p:cNvSpPr>
          <p:nvPr>
            <p:ph type="title" hasCustomPrompt="1"/>
          </p:nvPr>
        </p:nvSpPr>
        <p:spPr>
          <a:xfrm>
            <a:off x="539612" y="2945350"/>
            <a:ext cx="11109600" cy="455509"/>
          </a:xfrm>
        </p:spPr>
        <p:txBody>
          <a:bodyPr>
            <a:spAutoFit/>
          </a:bodyPr>
          <a:lstStyle>
            <a:lvl1pPr>
              <a:defRPr b="0">
                <a:solidFill>
                  <a:schemeClr val="bg1"/>
                </a:solidFill>
                <a:latin typeface="+mj-lt"/>
              </a:defRPr>
            </a:lvl1pPr>
          </a:lstStyle>
          <a:p>
            <a:r>
              <a:rPr lang="en-US" dirty="0"/>
              <a:t>Divider copy</a:t>
            </a:r>
          </a:p>
        </p:txBody>
      </p:sp>
      <p:pic>
        <p:nvPicPr>
          <p:cNvPr id="10" name="Picture 9">
            <a:extLst>
              <a:ext uri="{FF2B5EF4-FFF2-40B4-BE49-F238E27FC236}">
                <a16:creationId xmlns:a16="http://schemas.microsoft.com/office/drawing/2014/main" id="{6DC1E925-C7E6-472C-89D4-E749795ADA0E}"/>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9820412" y="6194060"/>
            <a:ext cx="1828800" cy="287748"/>
          </a:xfrm>
          <a:prstGeom prst="rect">
            <a:avLst/>
          </a:prstGeom>
        </p:spPr>
      </p:pic>
      <p:sp>
        <p:nvSpPr>
          <p:cNvPr id="7" name="Footer Placeholder 2">
            <a:extLst>
              <a:ext uri="{FF2B5EF4-FFF2-40B4-BE49-F238E27FC236}">
                <a16:creationId xmlns:a16="http://schemas.microsoft.com/office/drawing/2014/main" id="{CB3DC5EA-5150-4262-9F71-3CEB1ADDEF8B}"/>
              </a:ext>
            </a:extLst>
          </p:cNvPr>
          <p:cNvSpPr>
            <a:spLocks noGrp="1"/>
          </p:cNvSpPr>
          <p:nvPr>
            <p:ph type="ftr" sz="quarter" idx="12"/>
          </p:nvPr>
        </p:nvSpPr>
        <p:spPr>
          <a:xfrm>
            <a:off x="897364" y="6299143"/>
            <a:ext cx="8321040" cy="153888"/>
          </a:xfrm>
        </p:spPr>
        <p:txBody>
          <a:bodyPr/>
          <a:lstStyle>
            <a:lvl1pPr>
              <a:defRPr>
                <a:solidFill>
                  <a:schemeClr val="bg1"/>
                </a:solidFill>
              </a:defRPr>
            </a:lvl1pPr>
          </a:lstStyle>
          <a:p>
            <a:r>
              <a:rPr lang="en-US" spc="-10" dirty="0"/>
              <a:t>Copyright 2019 Baker Hughes Company LLC. All rights reserved.</a:t>
            </a:r>
          </a:p>
        </p:txBody>
      </p:sp>
    </p:spTree>
    <p:extLst>
      <p:ext uri="{BB962C8B-B14F-4D97-AF65-F5344CB8AC3E}">
        <p14:creationId xmlns:p14="http://schemas.microsoft.com/office/powerpoint/2010/main" val="228975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image option B)">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8191B37-C929-8D42-98C4-A32E7A9CD91C}"/>
              </a:ext>
            </a:extLst>
          </p:cNvPr>
          <p:cNvSpPr>
            <a:spLocks noGrp="1"/>
          </p:cNvSpPr>
          <p:nvPr>
            <p:ph type="sldNum" sz="quarter" idx="11"/>
          </p:nvPr>
        </p:nvSpPr>
        <p:spPr/>
        <p:txBody>
          <a:bodyPr/>
          <a:lstStyle>
            <a:lvl1pPr>
              <a:defRPr>
                <a:solidFill>
                  <a:schemeClr val="bg1"/>
                </a:solidFill>
              </a:defRPr>
            </a:lvl1pPr>
          </a:lstStyle>
          <a:p>
            <a:fld id="{00E6A5BD-C011-4A45-AA3A-201790FB7F2B}" type="slidenum">
              <a:rPr lang="en-CA" smtClean="0"/>
              <a:pPr/>
              <a:t>‹#›</a:t>
            </a:fld>
            <a:endParaRPr lang="en-CA" dirty="0"/>
          </a:p>
        </p:txBody>
      </p:sp>
      <p:sp>
        <p:nvSpPr>
          <p:cNvPr id="9" name="Title 1">
            <a:extLst>
              <a:ext uri="{FF2B5EF4-FFF2-40B4-BE49-F238E27FC236}">
                <a16:creationId xmlns:a16="http://schemas.microsoft.com/office/drawing/2014/main" id="{F06021A3-3575-4025-AC72-34E92A445552}"/>
              </a:ext>
            </a:extLst>
          </p:cNvPr>
          <p:cNvSpPr>
            <a:spLocks noGrp="1"/>
          </p:cNvSpPr>
          <p:nvPr>
            <p:ph type="title" hasCustomPrompt="1"/>
          </p:nvPr>
        </p:nvSpPr>
        <p:spPr>
          <a:xfrm>
            <a:off x="539612" y="2945350"/>
            <a:ext cx="11109600" cy="455509"/>
          </a:xfrm>
        </p:spPr>
        <p:txBody>
          <a:bodyPr>
            <a:spAutoFit/>
          </a:bodyPr>
          <a:lstStyle>
            <a:lvl1pPr>
              <a:defRPr b="0">
                <a:solidFill>
                  <a:schemeClr val="bg1"/>
                </a:solidFill>
                <a:latin typeface="+mj-lt"/>
              </a:defRPr>
            </a:lvl1pPr>
          </a:lstStyle>
          <a:p>
            <a:r>
              <a:rPr lang="en-US" dirty="0"/>
              <a:t>Divider copy</a:t>
            </a:r>
          </a:p>
        </p:txBody>
      </p:sp>
      <p:pic>
        <p:nvPicPr>
          <p:cNvPr id="10" name="Picture 9">
            <a:extLst>
              <a:ext uri="{FF2B5EF4-FFF2-40B4-BE49-F238E27FC236}">
                <a16:creationId xmlns:a16="http://schemas.microsoft.com/office/drawing/2014/main" id="{6DC1E925-C7E6-472C-89D4-E749795ADA0E}"/>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9820412" y="6194060"/>
            <a:ext cx="1828800" cy="287748"/>
          </a:xfrm>
          <a:prstGeom prst="rect">
            <a:avLst/>
          </a:prstGeom>
        </p:spPr>
      </p:pic>
      <p:sp>
        <p:nvSpPr>
          <p:cNvPr id="3" name="Footer Placeholder 2">
            <a:extLst>
              <a:ext uri="{FF2B5EF4-FFF2-40B4-BE49-F238E27FC236}">
                <a16:creationId xmlns:a16="http://schemas.microsoft.com/office/drawing/2014/main" id="{1A0BFC86-B173-4E54-B6AA-1861C9F8C1AE}"/>
              </a:ext>
            </a:extLst>
          </p:cNvPr>
          <p:cNvSpPr>
            <a:spLocks noGrp="1"/>
          </p:cNvSpPr>
          <p:nvPr>
            <p:ph type="ftr" sz="quarter" idx="12"/>
          </p:nvPr>
        </p:nvSpPr>
        <p:spPr/>
        <p:txBody>
          <a:bodyPr/>
          <a:lstStyle>
            <a:lvl1pPr>
              <a:defRPr>
                <a:solidFill>
                  <a:schemeClr val="bg1"/>
                </a:solidFill>
              </a:defRPr>
            </a:lvl1pPr>
          </a:lstStyle>
          <a:p>
            <a:r>
              <a:rPr lang="en-US" spc="-10" dirty="0"/>
              <a:t>Copyright 2019 Baker Hughes Company LLC. All rights reserved.</a:t>
            </a:r>
          </a:p>
        </p:txBody>
      </p:sp>
    </p:spTree>
    <p:extLst>
      <p:ext uri="{BB962C8B-B14F-4D97-AF65-F5344CB8AC3E}">
        <p14:creationId xmlns:p14="http://schemas.microsoft.com/office/powerpoint/2010/main" val="374740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image option C)">
    <p:bg>
      <p:bgPr>
        <a:blipFill dpi="0" rotWithShape="1">
          <a:blip r:embed="rId2" cstate="screen">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8191B37-C929-8D42-98C4-A32E7A9CD91C}"/>
              </a:ext>
            </a:extLst>
          </p:cNvPr>
          <p:cNvSpPr>
            <a:spLocks noGrp="1"/>
          </p:cNvSpPr>
          <p:nvPr>
            <p:ph type="sldNum" sz="quarter" idx="11"/>
          </p:nvPr>
        </p:nvSpPr>
        <p:spPr/>
        <p:txBody>
          <a:bodyPr/>
          <a:lstStyle>
            <a:lvl1pPr>
              <a:defRPr>
                <a:solidFill>
                  <a:schemeClr val="bg1"/>
                </a:solidFill>
              </a:defRPr>
            </a:lvl1pPr>
          </a:lstStyle>
          <a:p>
            <a:fld id="{00E6A5BD-C011-4A45-AA3A-201790FB7F2B}" type="slidenum">
              <a:rPr lang="en-CA" smtClean="0"/>
              <a:pPr/>
              <a:t>‹#›</a:t>
            </a:fld>
            <a:endParaRPr lang="en-CA" dirty="0"/>
          </a:p>
        </p:txBody>
      </p:sp>
      <p:sp>
        <p:nvSpPr>
          <p:cNvPr id="9" name="Title 1">
            <a:extLst>
              <a:ext uri="{FF2B5EF4-FFF2-40B4-BE49-F238E27FC236}">
                <a16:creationId xmlns:a16="http://schemas.microsoft.com/office/drawing/2014/main" id="{F06021A3-3575-4025-AC72-34E92A445552}"/>
              </a:ext>
            </a:extLst>
          </p:cNvPr>
          <p:cNvSpPr>
            <a:spLocks noGrp="1"/>
          </p:cNvSpPr>
          <p:nvPr>
            <p:ph type="title" hasCustomPrompt="1"/>
          </p:nvPr>
        </p:nvSpPr>
        <p:spPr>
          <a:xfrm>
            <a:off x="539612" y="2945350"/>
            <a:ext cx="11109600" cy="455509"/>
          </a:xfrm>
        </p:spPr>
        <p:txBody>
          <a:bodyPr>
            <a:spAutoFit/>
          </a:bodyPr>
          <a:lstStyle>
            <a:lvl1pPr>
              <a:defRPr b="0">
                <a:solidFill>
                  <a:schemeClr val="bg1"/>
                </a:solidFill>
                <a:latin typeface="+mj-lt"/>
              </a:defRPr>
            </a:lvl1pPr>
          </a:lstStyle>
          <a:p>
            <a:r>
              <a:rPr lang="en-US" dirty="0"/>
              <a:t>Divider copy</a:t>
            </a:r>
          </a:p>
        </p:txBody>
      </p:sp>
      <p:pic>
        <p:nvPicPr>
          <p:cNvPr id="10" name="Picture 9">
            <a:extLst>
              <a:ext uri="{FF2B5EF4-FFF2-40B4-BE49-F238E27FC236}">
                <a16:creationId xmlns:a16="http://schemas.microsoft.com/office/drawing/2014/main" id="{6DC1E925-C7E6-472C-89D4-E749795ADA0E}"/>
              </a:ext>
            </a:extLst>
          </p:cNvPr>
          <p:cNvPicPr>
            <a:picLocks noChangeAspect="1"/>
          </p:cNvPicPr>
          <p:nvPr userDrawn="1"/>
        </p:nvPicPr>
        <p:blipFill>
          <a:blip r:embed="rId3" cstate="screen">
            <a:extLst>
              <a:ext uri="{28A0092B-C50C-407E-A947-70E740481C1C}">
                <a14:useLocalDpi xmlns:a14="http://schemas.microsoft.com/office/drawing/2010/main" val="0"/>
              </a:ext>
            </a:extLst>
          </a:blip>
          <a:srcRect/>
          <a:stretch/>
        </p:blipFill>
        <p:spPr>
          <a:xfrm>
            <a:off x="9820412" y="6194060"/>
            <a:ext cx="1828800" cy="287748"/>
          </a:xfrm>
          <a:prstGeom prst="rect">
            <a:avLst/>
          </a:prstGeom>
        </p:spPr>
      </p:pic>
      <p:sp>
        <p:nvSpPr>
          <p:cNvPr id="3" name="Footer Placeholder 2">
            <a:extLst>
              <a:ext uri="{FF2B5EF4-FFF2-40B4-BE49-F238E27FC236}">
                <a16:creationId xmlns:a16="http://schemas.microsoft.com/office/drawing/2014/main" id="{1A0BFC86-B173-4E54-B6AA-1861C9F8C1AE}"/>
              </a:ext>
            </a:extLst>
          </p:cNvPr>
          <p:cNvSpPr>
            <a:spLocks noGrp="1"/>
          </p:cNvSpPr>
          <p:nvPr>
            <p:ph type="ftr" sz="quarter" idx="12"/>
          </p:nvPr>
        </p:nvSpPr>
        <p:spPr/>
        <p:txBody>
          <a:bodyPr/>
          <a:lstStyle>
            <a:lvl1pPr>
              <a:defRPr>
                <a:solidFill>
                  <a:schemeClr val="bg1"/>
                </a:solidFill>
              </a:defRPr>
            </a:lvl1pPr>
          </a:lstStyle>
          <a:p>
            <a:r>
              <a:rPr lang="en-US" spc="-10" dirty="0"/>
              <a:t>Copyright 2019 Baker Hughes Company LLC. All rights reserved.</a:t>
            </a:r>
          </a:p>
        </p:txBody>
      </p:sp>
    </p:spTree>
    <p:extLst>
      <p:ext uri="{BB962C8B-B14F-4D97-AF65-F5344CB8AC3E}">
        <p14:creationId xmlns:p14="http://schemas.microsoft.com/office/powerpoint/2010/main" val="2461813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vider (option B)">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E38471B-40BB-6042-9B35-56FD4DC83823}"/>
              </a:ext>
            </a:extLst>
          </p:cNvPr>
          <p:cNvGrpSpPr/>
          <p:nvPr userDrawn="1"/>
        </p:nvGrpSpPr>
        <p:grpSpPr>
          <a:xfrm>
            <a:off x="6048612" y="0"/>
            <a:ext cx="6140213" cy="5486400"/>
            <a:chOff x="2200276" y="87313"/>
            <a:chExt cx="7618413" cy="6807200"/>
          </a:xfrm>
          <a:solidFill>
            <a:schemeClr val="accent5"/>
          </a:solidFill>
        </p:grpSpPr>
        <p:sp>
          <p:nvSpPr>
            <p:cNvPr id="8" name="Freeform 5">
              <a:extLst>
                <a:ext uri="{FF2B5EF4-FFF2-40B4-BE49-F238E27FC236}">
                  <a16:creationId xmlns:a16="http://schemas.microsoft.com/office/drawing/2014/main" id="{9D855658-6599-CC47-AF76-6D74D039FED6}"/>
                </a:ext>
              </a:extLst>
            </p:cNvPr>
            <p:cNvSpPr>
              <a:spLocks/>
            </p:cNvSpPr>
            <p:nvPr userDrawn="1"/>
          </p:nvSpPr>
          <p:spPr bwMode="auto">
            <a:xfrm>
              <a:off x="2200276" y="87313"/>
              <a:ext cx="7618413" cy="6807200"/>
            </a:xfrm>
            <a:custGeom>
              <a:avLst/>
              <a:gdLst>
                <a:gd name="T0" fmla="*/ 676 w 676"/>
                <a:gd name="T1" fmla="*/ 398 h 604"/>
                <a:gd name="T2" fmla="*/ 168 w 676"/>
                <a:gd name="T3" fmla="*/ 583 h 604"/>
                <a:gd name="T4" fmla="*/ 25 w 676"/>
                <a:gd name="T5" fmla="*/ 516 h 604"/>
                <a:gd name="T6" fmla="*/ 92 w 676"/>
                <a:gd name="T7" fmla="*/ 373 h 604"/>
                <a:gd name="T8" fmla="*/ 470 w 676"/>
                <a:gd name="T9" fmla="*/ 235 h 604"/>
                <a:gd name="T10" fmla="*/ 676 w 676"/>
                <a:gd name="T11" fmla="*/ 310 h 604"/>
                <a:gd name="T12" fmla="*/ 676 w 676"/>
                <a:gd name="T13" fmla="*/ 307 h 604"/>
                <a:gd name="T14" fmla="*/ 475 w 676"/>
                <a:gd name="T15" fmla="*/ 234 h 604"/>
                <a:gd name="T16" fmla="*/ 676 w 676"/>
                <a:gd name="T17" fmla="*/ 160 h 604"/>
                <a:gd name="T18" fmla="*/ 676 w 676"/>
                <a:gd name="T19" fmla="*/ 157 h 604"/>
                <a:gd name="T20" fmla="*/ 470 w 676"/>
                <a:gd name="T21" fmla="*/ 232 h 604"/>
                <a:gd name="T22" fmla="*/ 92 w 676"/>
                <a:gd name="T23" fmla="*/ 94 h 604"/>
                <a:gd name="T24" fmla="*/ 19 w 676"/>
                <a:gd name="T25" fmla="*/ 0 h 604"/>
                <a:gd name="T26" fmla="*/ 16 w 676"/>
                <a:gd name="T27" fmla="*/ 0 h 604"/>
                <a:gd name="T28" fmla="*/ 91 w 676"/>
                <a:gd name="T29" fmla="*/ 97 h 604"/>
                <a:gd name="T30" fmla="*/ 465 w 676"/>
                <a:gd name="T31" fmla="*/ 234 h 604"/>
                <a:gd name="T32" fmla="*/ 91 w 676"/>
                <a:gd name="T33" fmla="*/ 370 h 604"/>
                <a:gd name="T34" fmla="*/ 22 w 676"/>
                <a:gd name="T35" fmla="*/ 517 h 604"/>
                <a:gd name="T36" fmla="*/ 130 w 676"/>
                <a:gd name="T37" fmla="*/ 593 h 604"/>
                <a:gd name="T38" fmla="*/ 169 w 676"/>
                <a:gd name="T39" fmla="*/ 586 h 604"/>
                <a:gd name="T40" fmla="*/ 676 w 676"/>
                <a:gd name="T41" fmla="*/ 402 h 604"/>
                <a:gd name="T42" fmla="*/ 676 w 676"/>
                <a:gd name="T43" fmla="*/ 39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6" h="604">
                  <a:moveTo>
                    <a:pt x="676" y="398"/>
                  </a:moveTo>
                  <a:cubicBezTo>
                    <a:pt x="168" y="583"/>
                    <a:pt x="168" y="583"/>
                    <a:pt x="168" y="583"/>
                  </a:cubicBezTo>
                  <a:cubicBezTo>
                    <a:pt x="110" y="604"/>
                    <a:pt x="46" y="574"/>
                    <a:pt x="25" y="516"/>
                  </a:cubicBezTo>
                  <a:cubicBezTo>
                    <a:pt x="4" y="458"/>
                    <a:pt x="34" y="394"/>
                    <a:pt x="92" y="373"/>
                  </a:cubicBezTo>
                  <a:cubicBezTo>
                    <a:pt x="470" y="235"/>
                    <a:pt x="470" y="235"/>
                    <a:pt x="470" y="235"/>
                  </a:cubicBezTo>
                  <a:cubicBezTo>
                    <a:pt x="676" y="310"/>
                    <a:pt x="676" y="310"/>
                    <a:pt x="676" y="310"/>
                  </a:cubicBezTo>
                  <a:cubicBezTo>
                    <a:pt x="676" y="307"/>
                    <a:pt x="676" y="307"/>
                    <a:pt x="676" y="307"/>
                  </a:cubicBezTo>
                  <a:cubicBezTo>
                    <a:pt x="475" y="234"/>
                    <a:pt x="475" y="234"/>
                    <a:pt x="475" y="234"/>
                  </a:cubicBezTo>
                  <a:cubicBezTo>
                    <a:pt x="676" y="160"/>
                    <a:pt x="676" y="160"/>
                    <a:pt x="676" y="160"/>
                  </a:cubicBezTo>
                  <a:cubicBezTo>
                    <a:pt x="676" y="157"/>
                    <a:pt x="676" y="157"/>
                    <a:pt x="676" y="157"/>
                  </a:cubicBezTo>
                  <a:cubicBezTo>
                    <a:pt x="470" y="232"/>
                    <a:pt x="470" y="232"/>
                    <a:pt x="470" y="232"/>
                  </a:cubicBezTo>
                  <a:cubicBezTo>
                    <a:pt x="92" y="94"/>
                    <a:pt x="92" y="94"/>
                    <a:pt x="92" y="94"/>
                  </a:cubicBezTo>
                  <a:cubicBezTo>
                    <a:pt x="50" y="79"/>
                    <a:pt x="23" y="41"/>
                    <a:pt x="19" y="0"/>
                  </a:cubicBezTo>
                  <a:cubicBezTo>
                    <a:pt x="16" y="0"/>
                    <a:pt x="16" y="0"/>
                    <a:pt x="16" y="0"/>
                  </a:cubicBezTo>
                  <a:cubicBezTo>
                    <a:pt x="20" y="43"/>
                    <a:pt x="48" y="82"/>
                    <a:pt x="91" y="97"/>
                  </a:cubicBezTo>
                  <a:cubicBezTo>
                    <a:pt x="465" y="234"/>
                    <a:pt x="465" y="234"/>
                    <a:pt x="465" y="234"/>
                  </a:cubicBezTo>
                  <a:cubicBezTo>
                    <a:pt x="91" y="370"/>
                    <a:pt x="91" y="370"/>
                    <a:pt x="91" y="370"/>
                  </a:cubicBezTo>
                  <a:cubicBezTo>
                    <a:pt x="31" y="392"/>
                    <a:pt x="0" y="458"/>
                    <a:pt x="22" y="517"/>
                  </a:cubicBezTo>
                  <a:cubicBezTo>
                    <a:pt x="39" y="564"/>
                    <a:pt x="83" y="593"/>
                    <a:pt x="130" y="593"/>
                  </a:cubicBezTo>
                  <a:cubicBezTo>
                    <a:pt x="143" y="593"/>
                    <a:pt x="156" y="591"/>
                    <a:pt x="169" y="586"/>
                  </a:cubicBezTo>
                  <a:cubicBezTo>
                    <a:pt x="676" y="402"/>
                    <a:pt x="676" y="402"/>
                    <a:pt x="676" y="402"/>
                  </a:cubicBezTo>
                  <a:lnTo>
                    <a:pt x="676" y="398"/>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 name="Freeform 6">
              <a:extLst>
                <a:ext uri="{FF2B5EF4-FFF2-40B4-BE49-F238E27FC236}">
                  <a16:creationId xmlns:a16="http://schemas.microsoft.com/office/drawing/2014/main" id="{D9B0D8FB-3CCE-E14A-A5AC-578F884E7F9C}"/>
                </a:ext>
              </a:extLst>
            </p:cNvPr>
            <p:cNvSpPr>
              <a:spLocks/>
            </p:cNvSpPr>
            <p:nvPr userDrawn="1"/>
          </p:nvSpPr>
          <p:spPr bwMode="auto">
            <a:xfrm>
              <a:off x="7688263" y="87313"/>
              <a:ext cx="2130425" cy="777875"/>
            </a:xfrm>
            <a:custGeom>
              <a:avLst/>
              <a:gdLst>
                <a:gd name="T0" fmla="*/ 0 w 1342"/>
                <a:gd name="T1" fmla="*/ 0 h 490"/>
                <a:gd name="T2" fmla="*/ 1342 w 1342"/>
                <a:gd name="T3" fmla="*/ 490 h 490"/>
                <a:gd name="T4" fmla="*/ 1342 w 1342"/>
                <a:gd name="T5" fmla="*/ 461 h 490"/>
                <a:gd name="T6" fmla="*/ 64 w 1342"/>
                <a:gd name="T7" fmla="*/ 0 h 490"/>
                <a:gd name="T8" fmla="*/ 0 w 1342"/>
                <a:gd name="T9" fmla="*/ 0 h 490"/>
              </a:gdLst>
              <a:ahLst/>
              <a:cxnLst>
                <a:cxn ang="0">
                  <a:pos x="T0" y="T1"/>
                </a:cxn>
                <a:cxn ang="0">
                  <a:pos x="T2" y="T3"/>
                </a:cxn>
                <a:cxn ang="0">
                  <a:pos x="T4" y="T5"/>
                </a:cxn>
                <a:cxn ang="0">
                  <a:pos x="T6" y="T7"/>
                </a:cxn>
                <a:cxn ang="0">
                  <a:pos x="T8" y="T9"/>
                </a:cxn>
              </a:cxnLst>
              <a:rect l="0" t="0" r="r" b="b"/>
              <a:pathLst>
                <a:path w="1342" h="490">
                  <a:moveTo>
                    <a:pt x="0" y="0"/>
                  </a:moveTo>
                  <a:lnTo>
                    <a:pt x="1342" y="490"/>
                  </a:lnTo>
                  <a:lnTo>
                    <a:pt x="1342" y="461"/>
                  </a:lnTo>
                  <a:lnTo>
                    <a:pt x="64" y="0"/>
                  </a:lnTo>
                  <a:lnTo>
                    <a:pt x="0" y="0"/>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CA"/>
            </a:p>
          </p:txBody>
        </p:sp>
      </p:grpSp>
      <p:sp>
        <p:nvSpPr>
          <p:cNvPr id="10" name="Title 1">
            <a:extLst>
              <a:ext uri="{FF2B5EF4-FFF2-40B4-BE49-F238E27FC236}">
                <a16:creationId xmlns:a16="http://schemas.microsoft.com/office/drawing/2014/main" id="{511B4A7F-3526-2248-8F07-B9E9B87F069F}"/>
              </a:ext>
            </a:extLst>
          </p:cNvPr>
          <p:cNvSpPr>
            <a:spLocks noGrp="1"/>
          </p:cNvSpPr>
          <p:nvPr>
            <p:ph type="title" hasCustomPrompt="1"/>
          </p:nvPr>
        </p:nvSpPr>
        <p:spPr>
          <a:xfrm>
            <a:off x="539612" y="2945350"/>
            <a:ext cx="11109600" cy="455509"/>
          </a:xfrm>
        </p:spPr>
        <p:txBody>
          <a:bodyPr>
            <a:spAutoFit/>
          </a:bodyPr>
          <a:lstStyle>
            <a:lvl1pPr>
              <a:defRPr b="0">
                <a:solidFill>
                  <a:schemeClr val="accent2"/>
                </a:solidFill>
                <a:latin typeface="+mj-lt"/>
              </a:defRPr>
            </a:lvl1pPr>
          </a:lstStyle>
          <a:p>
            <a:r>
              <a:rPr lang="en-US" dirty="0"/>
              <a:t>Divider copy</a:t>
            </a:r>
          </a:p>
        </p:txBody>
      </p:sp>
      <p:sp>
        <p:nvSpPr>
          <p:cNvPr id="4" name="Slide Number Placeholder 3">
            <a:extLst>
              <a:ext uri="{FF2B5EF4-FFF2-40B4-BE49-F238E27FC236}">
                <a16:creationId xmlns:a16="http://schemas.microsoft.com/office/drawing/2014/main" id="{F5CFD833-D999-144D-9C62-BC7CDCEFF7F6}"/>
              </a:ext>
            </a:extLst>
          </p:cNvPr>
          <p:cNvSpPr>
            <a:spLocks noGrp="1"/>
          </p:cNvSpPr>
          <p:nvPr>
            <p:ph type="sldNum" sz="quarter" idx="11"/>
          </p:nvPr>
        </p:nvSpPr>
        <p:spPr/>
        <p:txBody>
          <a:bodyPr/>
          <a:lstStyle/>
          <a:p>
            <a:fld id="{00E6A5BD-C011-4A45-AA3A-201790FB7F2B}" type="slidenum">
              <a:rPr lang="en-CA" smtClean="0"/>
              <a:pPr/>
              <a:t>‹#›</a:t>
            </a:fld>
            <a:endParaRPr lang="en-CA" dirty="0"/>
          </a:p>
        </p:txBody>
      </p:sp>
      <p:sp>
        <p:nvSpPr>
          <p:cNvPr id="2" name="Footer Placeholder 1">
            <a:extLst>
              <a:ext uri="{FF2B5EF4-FFF2-40B4-BE49-F238E27FC236}">
                <a16:creationId xmlns:a16="http://schemas.microsoft.com/office/drawing/2014/main" id="{678B8BB3-A856-4AFC-BC2D-C3705FB22177}"/>
              </a:ext>
            </a:extLst>
          </p:cNvPr>
          <p:cNvSpPr>
            <a:spLocks noGrp="1"/>
          </p:cNvSpPr>
          <p:nvPr>
            <p:ph type="ftr" sz="quarter" idx="12"/>
          </p:nvPr>
        </p:nvSpPr>
        <p:spPr/>
        <p:txBody>
          <a:bodyPr/>
          <a:lstStyle/>
          <a:p>
            <a:r>
              <a:rPr lang="en-US" spc="-10">
                <a:solidFill>
                  <a:schemeClr val="accent4"/>
                </a:solidFill>
              </a:rPr>
              <a:t>Copyright 2019 Baker Hughes Company LLC. All rights reserved.</a:t>
            </a:r>
            <a:endParaRPr lang="en-US" spc="-10" dirty="0">
              <a:solidFill>
                <a:schemeClr val="accent4"/>
              </a:solidFill>
            </a:endParaRPr>
          </a:p>
        </p:txBody>
      </p:sp>
    </p:spTree>
    <p:extLst>
      <p:ext uri="{BB962C8B-B14F-4D97-AF65-F5344CB8AC3E}">
        <p14:creationId xmlns:p14="http://schemas.microsoft.com/office/powerpoint/2010/main" val="2946007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option 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8191B37-C929-8D42-98C4-A32E7A9CD91C}"/>
              </a:ext>
            </a:extLst>
          </p:cNvPr>
          <p:cNvSpPr>
            <a:spLocks noGrp="1"/>
          </p:cNvSpPr>
          <p:nvPr>
            <p:ph type="sldNum" sz="quarter" idx="11"/>
          </p:nvPr>
        </p:nvSpPr>
        <p:spPr/>
        <p:txBody>
          <a:bodyPr/>
          <a:lstStyle>
            <a:lvl1pPr>
              <a:defRPr>
                <a:solidFill>
                  <a:schemeClr val="bg1"/>
                </a:solidFill>
              </a:defRPr>
            </a:lvl1pPr>
          </a:lstStyle>
          <a:p>
            <a:fld id="{00E6A5BD-C011-4A45-AA3A-201790FB7F2B}" type="slidenum">
              <a:rPr lang="en-CA" smtClean="0"/>
              <a:pPr/>
              <a:t>‹#›</a:t>
            </a:fld>
            <a:endParaRPr lang="en-CA" dirty="0"/>
          </a:p>
        </p:txBody>
      </p:sp>
      <p:sp>
        <p:nvSpPr>
          <p:cNvPr id="9" name="Title 1">
            <a:extLst>
              <a:ext uri="{FF2B5EF4-FFF2-40B4-BE49-F238E27FC236}">
                <a16:creationId xmlns:a16="http://schemas.microsoft.com/office/drawing/2014/main" id="{F06021A3-3575-4025-AC72-34E92A445552}"/>
              </a:ext>
            </a:extLst>
          </p:cNvPr>
          <p:cNvSpPr>
            <a:spLocks noGrp="1"/>
          </p:cNvSpPr>
          <p:nvPr>
            <p:ph type="title" hasCustomPrompt="1"/>
          </p:nvPr>
        </p:nvSpPr>
        <p:spPr>
          <a:xfrm>
            <a:off x="539612" y="2945350"/>
            <a:ext cx="11109600" cy="455509"/>
          </a:xfrm>
        </p:spPr>
        <p:txBody>
          <a:bodyPr>
            <a:spAutoFit/>
          </a:bodyPr>
          <a:lstStyle>
            <a:lvl1pPr>
              <a:defRPr b="0">
                <a:solidFill>
                  <a:schemeClr val="bg1"/>
                </a:solidFill>
                <a:latin typeface="+mj-lt"/>
              </a:defRPr>
            </a:lvl1pPr>
          </a:lstStyle>
          <a:p>
            <a:r>
              <a:rPr lang="en-US" dirty="0"/>
              <a:t>Divider copy</a:t>
            </a:r>
          </a:p>
        </p:txBody>
      </p:sp>
      <p:pic>
        <p:nvPicPr>
          <p:cNvPr id="10" name="Picture 9">
            <a:extLst>
              <a:ext uri="{FF2B5EF4-FFF2-40B4-BE49-F238E27FC236}">
                <a16:creationId xmlns:a16="http://schemas.microsoft.com/office/drawing/2014/main" id="{6DC1E925-C7E6-472C-89D4-E749795ADA0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9820412" y="6194060"/>
            <a:ext cx="1828800" cy="287748"/>
          </a:xfrm>
          <a:prstGeom prst="rect">
            <a:avLst/>
          </a:prstGeom>
        </p:spPr>
      </p:pic>
      <p:sp>
        <p:nvSpPr>
          <p:cNvPr id="11" name="TextBox 10">
            <a:extLst>
              <a:ext uri="{FF2B5EF4-FFF2-40B4-BE49-F238E27FC236}">
                <a16:creationId xmlns:a16="http://schemas.microsoft.com/office/drawing/2014/main" id="{CB6084D6-E589-4E32-8D49-DC94D9166786}"/>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bg1"/>
                </a:solidFill>
              </a:rPr>
              <a:t>Copyright 2019 Baker Hughes Company LLC. All rights reserved.</a:t>
            </a:r>
          </a:p>
        </p:txBody>
      </p:sp>
    </p:spTree>
    <p:extLst>
      <p:ext uri="{BB962C8B-B14F-4D97-AF65-F5344CB8AC3E}">
        <p14:creationId xmlns:p14="http://schemas.microsoft.com/office/powerpoint/2010/main" val="3422624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core shape)">
    <p:bg>
      <p:bgPr>
        <a:solidFill>
          <a:schemeClr val="bg1"/>
        </a:solidFill>
        <a:effectLst/>
      </p:bgPr>
    </p:bg>
    <p:spTree>
      <p:nvGrpSpPr>
        <p:cNvPr id="1" name=""/>
        <p:cNvGrpSpPr/>
        <p:nvPr/>
      </p:nvGrpSpPr>
      <p:grpSpPr>
        <a:xfrm>
          <a:off x="0" y="0"/>
          <a:ext cx="0" cy="0"/>
          <a:chOff x="0" y="0"/>
          <a:chExt cx="0" cy="0"/>
        </a:xfrm>
      </p:grpSpPr>
      <p:sp>
        <p:nvSpPr>
          <p:cNvPr id="5" name="Freeform 5"/>
          <p:cNvSpPr>
            <a:spLocks noChangeAspect="1"/>
          </p:cNvSpPr>
          <p:nvPr userDrawn="1"/>
        </p:nvSpPr>
        <p:spPr bwMode="auto">
          <a:xfrm>
            <a:off x="0" y="0"/>
            <a:ext cx="12189600" cy="4943027"/>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Poppins"/>
              <a:ea typeface="+mn-ea"/>
              <a:cs typeface="+mn-cs"/>
            </a:endParaRPr>
          </a:p>
        </p:txBody>
      </p:sp>
      <p:sp>
        <p:nvSpPr>
          <p:cNvPr id="11" name="Text Placeholder 15">
            <a:extLst>
              <a:ext uri="{FF2B5EF4-FFF2-40B4-BE49-F238E27FC236}">
                <a16:creationId xmlns:a16="http://schemas.microsoft.com/office/drawing/2014/main" id="{1CC6CEA8-4389-9D42-B3B2-D9DF469E21EC}"/>
              </a:ext>
            </a:extLst>
          </p:cNvPr>
          <p:cNvSpPr>
            <a:spLocks noGrp="1"/>
          </p:cNvSpPr>
          <p:nvPr>
            <p:ph type="body" sz="quarter" idx="12" hasCustomPrompt="1"/>
          </p:nvPr>
        </p:nvSpPr>
        <p:spPr>
          <a:xfrm>
            <a:off x="539612" y="5327512"/>
            <a:ext cx="11109600" cy="276999"/>
          </a:xfrm>
          <a:prstGeom prst="rect">
            <a:avLst/>
          </a:prstGeom>
        </p:spPr>
        <p:txBody>
          <a:bodyPr>
            <a:spAutoFit/>
          </a:bodyPr>
          <a:lstStyle>
            <a:lvl1pPr>
              <a:defRPr sz="1800" b="0" i="0">
                <a:solidFill>
                  <a:schemeClr val="accent2"/>
                </a:solidFill>
                <a:latin typeface="+mn-lt"/>
                <a:cs typeface="Poppins" pitchFamily="2" charset="77"/>
              </a:defRPr>
            </a:lvl1pPr>
          </a:lstStyle>
          <a:p>
            <a:pPr lvl="0"/>
            <a:r>
              <a:rPr lang="en-US" dirty="0"/>
              <a:t>Presenter’s name</a:t>
            </a:r>
          </a:p>
        </p:txBody>
      </p:sp>
      <p:sp>
        <p:nvSpPr>
          <p:cNvPr id="15" name="Title 1">
            <a:extLst>
              <a:ext uri="{FF2B5EF4-FFF2-40B4-BE49-F238E27FC236}">
                <a16:creationId xmlns:a16="http://schemas.microsoft.com/office/drawing/2014/main" id="{723D7A19-BD07-0348-9438-F9EA4726B189}"/>
              </a:ext>
            </a:extLst>
          </p:cNvPr>
          <p:cNvSpPr>
            <a:spLocks noGrp="1"/>
          </p:cNvSpPr>
          <p:nvPr>
            <p:ph type="title" hasCustomPrompt="1"/>
          </p:nvPr>
        </p:nvSpPr>
        <p:spPr>
          <a:xfrm>
            <a:off x="539612" y="2107562"/>
            <a:ext cx="7092000" cy="640560"/>
          </a:xfrm>
        </p:spPr>
        <p:txBody>
          <a:bodyPr wrap="square" anchor="b">
            <a:no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bg1"/>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18" name="Text Placeholder 15">
            <a:extLst>
              <a:ext uri="{FF2B5EF4-FFF2-40B4-BE49-F238E27FC236}">
                <a16:creationId xmlns:a16="http://schemas.microsoft.com/office/drawing/2014/main" id="{71801255-696D-BE4E-92C5-A301266C5731}"/>
              </a:ext>
            </a:extLst>
          </p:cNvPr>
          <p:cNvSpPr>
            <a:spLocks noGrp="1"/>
          </p:cNvSpPr>
          <p:nvPr>
            <p:ph type="body" sz="quarter" idx="11" hasCustomPrompt="1"/>
          </p:nvPr>
        </p:nvSpPr>
        <p:spPr>
          <a:xfrm>
            <a:off x="539612" y="2849943"/>
            <a:ext cx="7092000" cy="369332"/>
          </a:xfrm>
          <a:prstGeom prst="rect">
            <a:avLst/>
          </a:prstGeom>
        </p:spPr>
        <p:txBody>
          <a:bodyPr wrap="square">
            <a:noAutofit/>
          </a:bodyPr>
          <a:lstStyle>
            <a:lvl1pPr>
              <a:defRPr sz="2400">
                <a:solidFill>
                  <a:schemeClr val="bg1"/>
                </a:solidFill>
              </a:defRPr>
            </a:lvl1pPr>
          </a:lstStyle>
          <a:p>
            <a:pPr lvl="0"/>
            <a:r>
              <a:rPr lang="en-US" dirty="0"/>
              <a:t>Subhead 1</a:t>
            </a:r>
          </a:p>
        </p:txBody>
      </p:sp>
      <p:pic>
        <p:nvPicPr>
          <p:cNvPr id="9" name="Picture 8">
            <a:extLst>
              <a:ext uri="{FF2B5EF4-FFF2-40B4-BE49-F238E27FC236}">
                <a16:creationId xmlns:a16="http://schemas.microsoft.com/office/drawing/2014/main" id="{D54209A5-3A4E-F542-8670-1FA99F11B776}"/>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p:blipFill>
        <p:spPr>
          <a:xfrm>
            <a:off x="7631990" y="450000"/>
            <a:ext cx="4015557" cy="631817"/>
          </a:xfrm>
          <a:prstGeom prst="rect">
            <a:avLst/>
          </a:prstGeom>
        </p:spPr>
      </p:pic>
      <p:sp>
        <p:nvSpPr>
          <p:cNvPr id="10" name="Text Placeholder 3">
            <a:extLst>
              <a:ext uri="{FF2B5EF4-FFF2-40B4-BE49-F238E27FC236}">
                <a16:creationId xmlns:a16="http://schemas.microsoft.com/office/drawing/2014/main" id="{B8C76887-76DA-4887-AD03-087C4B1B6EBB}"/>
              </a:ext>
            </a:extLst>
          </p:cNvPr>
          <p:cNvSpPr>
            <a:spLocks noGrp="1"/>
          </p:cNvSpPr>
          <p:nvPr>
            <p:ph type="body" sz="quarter" idx="13" hasCustomPrompt="1"/>
          </p:nvPr>
        </p:nvSpPr>
        <p:spPr>
          <a:xfrm>
            <a:off x="539750" y="6302030"/>
            <a:ext cx="3724275" cy="165100"/>
          </a:xfrm>
          <a:prstGeom prst="rect">
            <a:avLst/>
          </a:prstGeom>
        </p:spPr>
        <p:txBody>
          <a:bodyPr/>
          <a:lstStyle>
            <a:lvl1pPr>
              <a:defRPr sz="1000">
                <a:latin typeface="+mn-lt"/>
              </a:defRPr>
            </a:lvl1pPr>
          </a:lstStyle>
          <a:p>
            <a:pPr lvl="0"/>
            <a:fld id="{1EA8F998-22C4-4E4D-8F0A-4E45248C6C8A}" type="datetime4">
              <a:rPr lang="en-US" smtClean="0"/>
              <a:t>September 13, 2019</a:t>
            </a:fld>
            <a:endParaRPr lang="en-US" dirty="0"/>
          </a:p>
        </p:txBody>
      </p:sp>
      <p:sp>
        <p:nvSpPr>
          <p:cNvPr id="14" name="TextBox 13">
            <a:extLst>
              <a:ext uri="{FF2B5EF4-FFF2-40B4-BE49-F238E27FC236}">
                <a16:creationId xmlns:a16="http://schemas.microsoft.com/office/drawing/2014/main" id="{D2039BAE-69BD-497E-8E08-4CDDE846284A}"/>
              </a:ext>
            </a:extLst>
          </p:cNvPr>
          <p:cNvSpPr txBox="1"/>
          <p:nvPr userDrawn="1"/>
        </p:nvSpPr>
        <p:spPr>
          <a:xfrm>
            <a:off x="4454013" y="6068933"/>
            <a:ext cx="7193534" cy="369332"/>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10" normalizeH="0" baseline="0" noProof="0" dirty="0">
                <a:ln>
                  <a:noFill/>
                </a:ln>
                <a:solidFill>
                  <a:srgbClr val="939393"/>
                </a:solidFill>
                <a:effectLst/>
                <a:uLnTx/>
                <a:uFillTx/>
                <a:latin typeface="Poppins"/>
                <a:ea typeface="+mn-ea"/>
                <a:cs typeface="+mn-cs"/>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290304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option 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8191B37-C929-8D42-98C4-A32E7A9CD91C}"/>
              </a:ext>
            </a:extLst>
          </p:cNvPr>
          <p:cNvSpPr>
            <a:spLocks noGrp="1"/>
          </p:cNvSpPr>
          <p:nvPr>
            <p:ph type="sldNum" sz="quarter" idx="11"/>
          </p:nvPr>
        </p:nvSpPr>
        <p:spPr/>
        <p:txBody>
          <a:bodyPr/>
          <a:lstStyle>
            <a:lvl1pPr>
              <a:defRPr>
                <a:solidFill>
                  <a:schemeClr val="bg1"/>
                </a:solidFill>
              </a:defRPr>
            </a:lvl1pPr>
          </a:lstStyle>
          <a:p>
            <a:fld id="{00E6A5BD-C011-4A45-AA3A-201790FB7F2B}" type="slidenum">
              <a:rPr lang="en-CA" smtClean="0"/>
              <a:pPr/>
              <a:t>‹#›</a:t>
            </a:fld>
            <a:endParaRPr lang="en-CA" dirty="0"/>
          </a:p>
        </p:txBody>
      </p:sp>
      <p:sp>
        <p:nvSpPr>
          <p:cNvPr id="9" name="Title 1">
            <a:extLst>
              <a:ext uri="{FF2B5EF4-FFF2-40B4-BE49-F238E27FC236}">
                <a16:creationId xmlns:a16="http://schemas.microsoft.com/office/drawing/2014/main" id="{F06021A3-3575-4025-AC72-34E92A445552}"/>
              </a:ext>
            </a:extLst>
          </p:cNvPr>
          <p:cNvSpPr>
            <a:spLocks noGrp="1"/>
          </p:cNvSpPr>
          <p:nvPr>
            <p:ph type="title" hasCustomPrompt="1"/>
          </p:nvPr>
        </p:nvSpPr>
        <p:spPr>
          <a:xfrm>
            <a:off x="539612" y="2945350"/>
            <a:ext cx="11109600" cy="455509"/>
          </a:xfrm>
        </p:spPr>
        <p:txBody>
          <a:bodyPr>
            <a:spAutoFit/>
          </a:bodyPr>
          <a:lstStyle>
            <a:lvl1pPr>
              <a:defRPr b="0">
                <a:solidFill>
                  <a:schemeClr val="bg1"/>
                </a:solidFill>
                <a:latin typeface="+mj-lt"/>
              </a:defRPr>
            </a:lvl1pPr>
          </a:lstStyle>
          <a:p>
            <a:r>
              <a:rPr lang="en-US" dirty="0"/>
              <a:t>Divider copy</a:t>
            </a:r>
          </a:p>
        </p:txBody>
      </p:sp>
      <p:pic>
        <p:nvPicPr>
          <p:cNvPr id="10" name="Picture 9">
            <a:extLst>
              <a:ext uri="{FF2B5EF4-FFF2-40B4-BE49-F238E27FC236}">
                <a16:creationId xmlns:a16="http://schemas.microsoft.com/office/drawing/2014/main" id="{6DC1E925-C7E6-472C-89D4-E749795ADA0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9820412" y="6194060"/>
            <a:ext cx="1828800" cy="287748"/>
          </a:xfrm>
          <a:prstGeom prst="rect">
            <a:avLst/>
          </a:prstGeom>
        </p:spPr>
      </p:pic>
      <p:sp>
        <p:nvSpPr>
          <p:cNvPr id="11" name="TextBox 10">
            <a:extLst>
              <a:ext uri="{FF2B5EF4-FFF2-40B4-BE49-F238E27FC236}">
                <a16:creationId xmlns:a16="http://schemas.microsoft.com/office/drawing/2014/main" id="{CB6084D6-E589-4E32-8D49-DC94D9166786}"/>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bg1"/>
                </a:solidFill>
              </a:rPr>
              <a:t>Copyright 2019 Baker Hughes Company LLC. All rights reserved.</a:t>
            </a:r>
          </a:p>
        </p:txBody>
      </p:sp>
    </p:spTree>
    <p:extLst>
      <p:ext uri="{BB962C8B-B14F-4D97-AF65-F5344CB8AC3E}">
        <p14:creationId xmlns:p14="http://schemas.microsoft.com/office/powerpoint/2010/main" val="34226242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Tree>
    <p:extLst>
      <p:ext uri="{BB962C8B-B14F-4D97-AF65-F5344CB8AC3E}">
        <p14:creationId xmlns:p14="http://schemas.microsoft.com/office/powerpoint/2010/main" val="15953245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Tree>
    <p:extLst>
      <p:ext uri="{BB962C8B-B14F-4D97-AF65-F5344CB8AC3E}">
        <p14:creationId xmlns:p14="http://schemas.microsoft.com/office/powerpoint/2010/main" val="15953245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Tree>
    <p:extLst>
      <p:ext uri="{BB962C8B-B14F-4D97-AF65-F5344CB8AC3E}">
        <p14:creationId xmlns:p14="http://schemas.microsoft.com/office/powerpoint/2010/main" val="15953245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Tree>
    <p:extLst>
      <p:ext uri="{BB962C8B-B14F-4D97-AF65-F5344CB8AC3E}">
        <p14:creationId xmlns:p14="http://schemas.microsoft.com/office/powerpoint/2010/main" val="159532452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Tree>
    <p:extLst>
      <p:ext uri="{BB962C8B-B14F-4D97-AF65-F5344CB8AC3E}">
        <p14:creationId xmlns:p14="http://schemas.microsoft.com/office/powerpoint/2010/main" val="15953245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Tree>
    <p:extLst>
      <p:ext uri="{BB962C8B-B14F-4D97-AF65-F5344CB8AC3E}">
        <p14:creationId xmlns:p14="http://schemas.microsoft.com/office/powerpoint/2010/main" val="15953245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Tree>
    <p:extLst>
      <p:ext uri="{BB962C8B-B14F-4D97-AF65-F5344CB8AC3E}">
        <p14:creationId xmlns:p14="http://schemas.microsoft.com/office/powerpoint/2010/main" val="15953245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Tree>
    <p:extLst>
      <p:ext uri="{BB962C8B-B14F-4D97-AF65-F5344CB8AC3E}">
        <p14:creationId xmlns:p14="http://schemas.microsoft.com/office/powerpoint/2010/main" val="15953245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Tree>
    <p:extLst>
      <p:ext uri="{BB962C8B-B14F-4D97-AF65-F5344CB8AC3E}">
        <p14:creationId xmlns:p14="http://schemas.microsoft.com/office/powerpoint/2010/main" val="1595324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option A)">
    <p:bg>
      <p:bgPr>
        <a:solidFill>
          <a:schemeClr val="tx2"/>
        </a:solidFill>
        <a:effectLst/>
      </p:bgPr>
    </p:bg>
    <p:spTree>
      <p:nvGrpSpPr>
        <p:cNvPr id="1" name=""/>
        <p:cNvGrpSpPr/>
        <p:nvPr/>
      </p:nvGrpSpPr>
      <p:grpSpPr>
        <a:xfrm>
          <a:off x="0" y="0"/>
          <a:ext cx="0" cy="0"/>
          <a:chOff x="0" y="0"/>
          <a:chExt cx="0" cy="0"/>
        </a:xfrm>
      </p:grpSpPr>
      <p:grpSp>
        <p:nvGrpSpPr>
          <p:cNvPr id="11" name="Group 10"/>
          <p:cNvGrpSpPr/>
          <p:nvPr userDrawn="1"/>
        </p:nvGrpSpPr>
        <p:grpSpPr>
          <a:xfrm>
            <a:off x="6048612" y="0"/>
            <a:ext cx="6140213" cy="5486400"/>
            <a:chOff x="2200276" y="87313"/>
            <a:chExt cx="7618413" cy="6807200"/>
          </a:xfrm>
          <a:solidFill>
            <a:schemeClr val="accent2"/>
          </a:solidFill>
        </p:grpSpPr>
        <p:sp>
          <p:nvSpPr>
            <p:cNvPr id="8" name="Freeform 5"/>
            <p:cNvSpPr>
              <a:spLocks/>
            </p:cNvSpPr>
            <p:nvPr userDrawn="1"/>
          </p:nvSpPr>
          <p:spPr bwMode="auto">
            <a:xfrm>
              <a:off x="2200276" y="87313"/>
              <a:ext cx="7618413" cy="6807200"/>
            </a:xfrm>
            <a:custGeom>
              <a:avLst/>
              <a:gdLst>
                <a:gd name="T0" fmla="*/ 676 w 676"/>
                <a:gd name="T1" fmla="*/ 398 h 604"/>
                <a:gd name="T2" fmla="*/ 168 w 676"/>
                <a:gd name="T3" fmla="*/ 583 h 604"/>
                <a:gd name="T4" fmla="*/ 25 w 676"/>
                <a:gd name="T5" fmla="*/ 516 h 604"/>
                <a:gd name="T6" fmla="*/ 92 w 676"/>
                <a:gd name="T7" fmla="*/ 373 h 604"/>
                <a:gd name="T8" fmla="*/ 470 w 676"/>
                <a:gd name="T9" fmla="*/ 235 h 604"/>
                <a:gd name="T10" fmla="*/ 676 w 676"/>
                <a:gd name="T11" fmla="*/ 310 h 604"/>
                <a:gd name="T12" fmla="*/ 676 w 676"/>
                <a:gd name="T13" fmla="*/ 307 h 604"/>
                <a:gd name="T14" fmla="*/ 475 w 676"/>
                <a:gd name="T15" fmla="*/ 234 h 604"/>
                <a:gd name="T16" fmla="*/ 676 w 676"/>
                <a:gd name="T17" fmla="*/ 160 h 604"/>
                <a:gd name="T18" fmla="*/ 676 w 676"/>
                <a:gd name="T19" fmla="*/ 157 h 604"/>
                <a:gd name="T20" fmla="*/ 470 w 676"/>
                <a:gd name="T21" fmla="*/ 232 h 604"/>
                <a:gd name="T22" fmla="*/ 92 w 676"/>
                <a:gd name="T23" fmla="*/ 94 h 604"/>
                <a:gd name="T24" fmla="*/ 19 w 676"/>
                <a:gd name="T25" fmla="*/ 0 h 604"/>
                <a:gd name="T26" fmla="*/ 16 w 676"/>
                <a:gd name="T27" fmla="*/ 0 h 604"/>
                <a:gd name="T28" fmla="*/ 91 w 676"/>
                <a:gd name="T29" fmla="*/ 97 h 604"/>
                <a:gd name="T30" fmla="*/ 465 w 676"/>
                <a:gd name="T31" fmla="*/ 234 h 604"/>
                <a:gd name="T32" fmla="*/ 91 w 676"/>
                <a:gd name="T33" fmla="*/ 370 h 604"/>
                <a:gd name="T34" fmla="*/ 22 w 676"/>
                <a:gd name="T35" fmla="*/ 517 h 604"/>
                <a:gd name="T36" fmla="*/ 130 w 676"/>
                <a:gd name="T37" fmla="*/ 593 h 604"/>
                <a:gd name="T38" fmla="*/ 169 w 676"/>
                <a:gd name="T39" fmla="*/ 586 h 604"/>
                <a:gd name="T40" fmla="*/ 676 w 676"/>
                <a:gd name="T41" fmla="*/ 402 h 604"/>
                <a:gd name="T42" fmla="*/ 676 w 676"/>
                <a:gd name="T43" fmla="*/ 39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6" h="604">
                  <a:moveTo>
                    <a:pt x="676" y="398"/>
                  </a:moveTo>
                  <a:cubicBezTo>
                    <a:pt x="168" y="583"/>
                    <a:pt x="168" y="583"/>
                    <a:pt x="168" y="583"/>
                  </a:cubicBezTo>
                  <a:cubicBezTo>
                    <a:pt x="110" y="604"/>
                    <a:pt x="46" y="574"/>
                    <a:pt x="25" y="516"/>
                  </a:cubicBezTo>
                  <a:cubicBezTo>
                    <a:pt x="4" y="458"/>
                    <a:pt x="34" y="394"/>
                    <a:pt x="92" y="373"/>
                  </a:cubicBezTo>
                  <a:cubicBezTo>
                    <a:pt x="470" y="235"/>
                    <a:pt x="470" y="235"/>
                    <a:pt x="470" y="235"/>
                  </a:cubicBezTo>
                  <a:cubicBezTo>
                    <a:pt x="676" y="310"/>
                    <a:pt x="676" y="310"/>
                    <a:pt x="676" y="310"/>
                  </a:cubicBezTo>
                  <a:cubicBezTo>
                    <a:pt x="676" y="307"/>
                    <a:pt x="676" y="307"/>
                    <a:pt x="676" y="307"/>
                  </a:cubicBezTo>
                  <a:cubicBezTo>
                    <a:pt x="475" y="234"/>
                    <a:pt x="475" y="234"/>
                    <a:pt x="475" y="234"/>
                  </a:cubicBezTo>
                  <a:cubicBezTo>
                    <a:pt x="676" y="160"/>
                    <a:pt x="676" y="160"/>
                    <a:pt x="676" y="160"/>
                  </a:cubicBezTo>
                  <a:cubicBezTo>
                    <a:pt x="676" y="157"/>
                    <a:pt x="676" y="157"/>
                    <a:pt x="676" y="157"/>
                  </a:cubicBezTo>
                  <a:cubicBezTo>
                    <a:pt x="470" y="232"/>
                    <a:pt x="470" y="232"/>
                    <a:pt x="470" y="232"/>
                  </a:cubicBezTo>
                  <a:cubicBezTo>
                    <a:pt x="92" y="94"/>
                    <a:pt x="92" y="94"/>
                    <a:pt x="92" y="94"/>
                  </a:cubicBezTo>
                  <a:cubicBezTo>
                    <a:pt x="50" y="79"/>
                    <a:pt x="23" y="41"/>
                    <a:pt x="19" y="0"/>
                  </a:cubicBezTo>
                  <a:cubicBezTo>
                    <a:pt x="16" y="0"/>
                    <a:pt x="16" y="0"/>
                    <a:pt x="16" y="0"/>
                  </a:cubicBezTo>
                  <a:cubicBezTo>
                    <a:pt x="20" y="43"/>
                    <a:pt x="48" y="82"/>
                    <a:pt x="91" y="97"/>
                  </a:cubicBezTo>
                  <a:cubicBezTo>
                    <a:pt x="465" y="234"/>
                    <a:pt x="465" y="234"/>
                    <a:pt x="465" y="234"/>
                  </a:cubicBezTo>
                  <a:cubicBezTo>
                    <a:pt x="91" y="370"/>
                    <a:pt x="91" y="370"/>
                    <a:pt x="91" y="370"/>
                  </a:cubicBezTo>
                  <a:cubicBezTo>
                    <a:pt x="31" y="392"/>
                    <a:pt x="0" y="458"/>
                    <a:pt x="22" y="517"/>
                  </a:cubicBezTo>
                  <a:cubicBezTo>
                    <a:pt x="39" y="564"/>
                    <a:pt x="83" y="593"/>
                    <a:pt x="130" y="593"/>
                  </a:cubicBezTo>
                  <a:cubicBezTo>
                    <a:pt x="143" y="593"/>
                    <a:pt x="156" y="591"/>
                    <a:pt x="169" y="586"/>
                  </a:cubicBezTo>
                  <a:cubicBezTo>
                    <a:pt x="676" y="402"/>
                    <a:pt x="676" y="402"/>
                    <a:pt x="676" y="402"/>
                  </a:cubicBezTo>
                  <a:lnTo>
                    <a:pt x="676" y="398"/>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Poppins"/>
                <a:ea typeface="+mn-ea"/>
                <a:cs typeface="+mn-cs"/>
              </a:endParaRPr>
            </a:p>
          </p:txBody>
        </p:sp>
        <p:sp>
          <p:nvSpPr>
            <p:cNvPr id="9" name="Freeform 6"/>
            <p:cNvSpPr>
              <a:spLocks/>
            </p:cNvSpPr>
            <p:nvPr userDrawn="1"/>
          </p:nvSpPr>
          <p:spPr bwMode="auto">
            <a:xfrm>
              <a:off x="7688263" y="87313"/>
              <a:ext cx="2130425" cy="777875"/>
            </a:xfrm>
            <a:custGeom>
              <a:avLst/>
              <a:gdLst>
                <a:gd name="T0" fmla="*/ 0 w 1342"/>
                <a:gd name="T1" fmla="*/ 0 h 490"/>
                <a:gd name="T2" fmla="*/ 1342 w 1342"/>
                <a:gd name="T3" fmla="*/ 490 h 490"/>
                <a:gd name="T4" fmla="*/ 1342 w 1342"/>
                <a:gd name="T5" fmla="*/ 461 h 490"/>
                <a:gd name="T6" fmla="*/ 64 w 1342"/>
                <a:gd name="T7" fmla="*/ 0 h 490"/>
                <a:gd name="T8" fmla="*/ 0 w 1342"/>
                <a:gd name="T9" fmla="*/ 0 h 490"/>
              </a:gdLst>
              <a:ahLst/>
              <a:cxnLst>
                <a:cxn ang="0">
                  <a:pos x="T0" y="T1"/>
                </a:cxn>
                <a:cxn ang="0">
                  <a:pos x="T2" y="T3"/>
                </a:cxn>
                <a:cxn ang="0">
                  <a:pos x="T4" y="T5"/>
                </a:cxn>
                <a:cxn ang="0">
                  <a:pos x="T6" y="T7"/>
                </a:cxn>
                <a:cxn ang="0">
                  <a:pos x="T8" y="T9"/>
                </a:cxn>
              </a:cxnLst>
              <a:rect l="0" t="0" r="r" b="b"/>
              <a:pathLst>
                <a:path w="1342" h="490">
                  <a:moveTo>
                    <a:pt x="0" y="0"/>
                  </a:moveTo>
                  <a:lnTo>
                    <a:pt x="1342" y="490"/>
                  </a:lnTo>
                  <a:lnTo>
                    <a:pt x="1342" y="461"/>
                  </a:lnTo>
                  <a:lnTo>
                    <a:pt x="64" y="0"/>
                  </a:lnTo>
                  <a:lnTo>
                    <a:pt x="0" y="0"/>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Poppins"/>
                <a:ea typeface="+mn-ea"/>
                <a:cs typeface="+mn-cs"/>
              </a:endParaRPr>
            </a:p>
          </p:txBody>
        </p:sp>
      </p:grpSp>
      <p:sp>
        <p:nvSpPr>
          <p:cNvPr id="2" name="Title 1">
            <a:extLst>
              <a:ext uri="{FF2B5EF4-FFF2-40B4-BE49-F238E27FC236}">
                <a16:creationId xmlns:a16="http://schemas.microsoft.com/office/drawing/2014/main" id="{E4AD1544-9F5B-6247-B2CE-CBCB59C49A5C}"/>
              </a:ext>
            </a:extLst>
          </p:cNvPr>
          <p:cNvSpPr>
            <a:spLocks noGrp="1"/>
          </p:cNvSpPr>
          <p:nvPr>
            <p:ph type="title" hasCustomPrompt="1"/>
          </p:nvPr>
        </p:nvSpPr>
        <p:spPr>
          <a:xfrm>
            <a:off x="539612" y="2945350"/>
            <a:ext cx="11109600" cy="455509"/>
          </a:xfrm>
        </p:spPr>
        <p:txBody>
          <a:bodyPr>
            <a:spAutoFit/>
          </a:bodyPr>
          <a:lstStyle>
            <a:lvl1pPr>
              <a:defRPr b="0">
                <a:solidFill>
                  <a:schemeClr val="bg1"/>
                </a:solidFill>
                <a:latin typeface="+mj-lt"/>
              </a:defRPr>
            </a:lvl1pPr>
          </a:lstStyle>
          <a:p>
            <a:r>
              <a:rPr lang="en-US" dirty="0"/>
              <a:t>Divider copy</a:t>
            </a:r>
          </a:p>
        </p:txBody>
      </p:sp>
      <p:sp>
        <p:nvSpPr>
          <p:cNvPr id="4" name="Slide Number Placeholder 3">
            <a:extLst>
              <a:ext uri="{FF2B5EF4-FFF2-40B4-BE49-F238E27FC236}">
                <a16:creationId xmlns:a16="http://schemas.microsoft.com/office/drawing/2014/main" id="{0FCA706B-E7E7-D84D-835C-AC64AD647387}"/>
              </a:ext>
            </a:extLst>
          </p:cNvPr>
          <p:cNvSpPr>
            <a:spLocks noGrp="1"/>
          </p:cNvSpPr>
          <p:nvPr>
            <p:ph type="sldNum" sz="quarter" idx="11"/>
          </p:nvPr>
        </p:nvSpPr>
        <p:spPr/>
        <p:txBody>
          <a:bodyPr/>
          <a:lstStyle>
            <a:lvl1pPr>
              <a:defRPr>
                <a:solidFill>
                  <a:schemeClr val="bg1"/>
                </a:solidFill>
              </a:defRPr>
            </a:lvl1pPr>
          </a:lstStyle>
          <a:p>
            <a:pPr marL="0" marR="0" lvl="0" indent="0" algn="l" defTabSz="1218987" rtl="0" eaLnBrk="1" fontAlgn="auto" latinLnBrk="0" hangingPunct="1">
              <a:lnSpc>
                <a:spcPct val="100000"/>
              </a:lnSpc>
              <a:spcBef>
                <a:spcPts val="0"/>
              </a:spcBef>
              <a:spcAft>
                <a:spcPts val="0"/>
              </a:spcAft>
              <a:buClrTx/>
              <a:buSzTx/>
              <a:buFontTx/>
              <a:buNone/>
              <a:tabLst/>
              <a:defRPr/>
            </a:pPr>
            <a:fld id="{00E6A5BD-C011-4A45-AA3A-201790FB7F2B}" type="slidenum">
              <a:rPr kumimoji="0" lang="en-CA" sz="1000" b="0" i="0" u="none" strike="noStrike" kern="1200" cap="none" spc="-13" normalizeH="0" baseline="0" noProof="0" smtClean="0">
                <a:ln>
                  <a:noFill/>
                </a:ln>
                <a:solidFill>
                  <a:srgbClr val="FFFFFF"/>
                </a:solidFill>
                <a:effectLst/>
                <a:uLnTx/>
                <a:uFillTx/>
                <a:latin typeface="Poppins SemiBold"/>
                <a:ea typeface="+mn-ea"/>
                <a:cs typeface="Poppins" pitchFamily="2" charset="77"/>
              </a:rPr>
              <a:pPr marL="0" marR="0" lvl="0" indent="0" algn="l" defTabSz="1218987" rtl="0" eaLnBrk="1" fontAlgn="auto" latinLnBrk="0" hangingPunct="1">
                <a:lnSpc>
                  <a:spcPct val="100000"/>
                </a:lnSpc>
                <a:spcBef>
                  <a:spcPts val="0"/>
                </a:spcBef>
                <a:spcAft>
                  <a:spcPts val="0"/>
                </a:spcAft>
                <a:buClrTx/>
                <a:buSzTx/>
                <a:buFontTx/>
                <a:buNone/>
                <a:tabLst/>
                <a:defRPr/>
              </a:pPr>
              <a:t>‹#›</a:t>
            </a:fld>
            <a:endParaRPr kumimoji="0" lang="en-CA" sz="1000" b="0" i="0" u="none" strike="noStrike" kern="1200" cap="none" spc="-13" normalizeH="0" baseline="0" noProof="0" dirty="0">
              <a:ln>
                <a:noFill/>
              </a:ln>
              <a:solidFill>
                <a:srgbClr val="FFFFFF"/>
              </a:solidFill>
              <a:effectLst/>
              <a:uLnTx/>
              <a:uFillTx/>
              <a:latin typeface="Poppins SemiBold"/>
              <a:ea typeface="+mn-ea"/>
              <a:cs typeface="Poppins" pitchFamily="2" charset="77"/>
            </a:endParaRPr>
          </a:p>
        </p:txBody>
      </p:sp>
      <p:pic>
        <p:nvPicPr>
          <p:cNvPr id="12" name="Picture 11">
            <a:extLst>
              <a:ext uri="{FF2B5EF4-FFF2-40B4-BE49-F238E27FC236}">
                <a16:creationId xmlns:a16="http://schemas.microsoft.com/office/drawing/2014/main" id="{D6400C21-8780-4579-92DF-97C92273C930}"/>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p:blipFill>
        <p:spPr>
          <a:xfrm>
            <a:off x="9820412" y="6194060"/>
            <a:ext cx="1828800" cy="287748"/>
          </a:xfrm>
          <a:prstGeom prst="rect">
            <a:avLst/>
          </a:prstGeom>
        </p:spPr>
      </p:pic>
      <p:sp>
        <p:nvSpPr>
          <p:cNvPr id="3" name="Footer Placeholder 2">
            <a:extLst>
              <a:ext uri="{FF2B5EF4-FFF2-40B4-BE49-F238E27FC236}">
                <a16:creationId xmlns:a16="http://schemas.microsoft.com/office/drawing/2014/main" id="{D2A51BAF-93B8-4447-8D63-6F55909A9830}"/>
              </a:ext>
            </a:extLst>
          </p:cNvPr>
          <p:cNvSpPr>
            <a:spLocks noGrp="1"/>
          </p:cNvSpPr>
          <p:nvPr>
            <p:ph type="ftr" sz="quarter" idx="12"/>
          </p:nvPr>
        </p:nvSpPr>
        <p:spPr/>
        <p:txBody>
          <a:bodyPr/>
          <a:lstStyle>
            <a:lvl1pPr>
              <a:defRPr>
                <a:solidFill>
                  <a:schemeClr val="bg1"/>
                </a:solidFill>
              </a:defRPr>
            </a:lvl1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10" normalizeH="0" baseline="0" noProof="0" dirty="0">
                <a:ln>
                  <a:noFill/>
                </a:ln>
                <a:solidFill>
                  <a:srgbClr val="FFFFFF"/>
                </a:solidFill>
                <a:effectLst/>
                <a:uLnTx/>
                <a:uFillTx/>
                <a:latin typeface="Poppins"/>
                <a:ea typeface="+mn-ea"/>
                <a:cs typeface="+mn-cs"/>
              </a:rPr>
              <a:t>Copyright 2019 Baker Hughes Company LLC. All rights reserved.</a:t>
            </a:r>
          </a:p>
        </p:txBody>
      </p:sp>
    </p:spTree>
    <p:extLst>
      <p:ext uri="{BB962C8B-B14F-4D97-AF65-F5344CB8AC3E}">
        <p14:creationId xmlns:p14="http://schemas.microsoft.com/office/powerpoint/2010/main" val="428221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Tree>
    <p:extLst>
      <p:ext uri="{BB962C8B-B14F-4D97-AF65-F5344CB8AC3E}">
        <p14:creationId xmlns:p14="http://schemas.microsoft.com/office/powerpoint/2010/main" val="15953245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Tree>
    <p:extLst>
      <p:ext uri="{BB962C8B-B14F-4D97-AF65-F5344CB8AC3E}">
        <p14:creationId xmlns:p14="http://schemas.microsoft.com/office/powerpoint/2010/main" val="15953245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Tree>
    <p:extLst>
      <p:ext uri="{BB962C8B-B14F-4D97-AF65-F5344CB8AC3E}">
        <p14:creationId xmlns:p14="http://schemas.microsoft.com/office/powerpoint/2010/main" val="15953245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Tree>
    <p:extLst>
      <p:ext uri="{BB962C8B-B14F-4D97-AF65-F5344CB8AC3E}">
        <p14:creationId xmlns:p14="http://schemas.microsoft.com/office/powerpoint/2010/main" val="15953245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Tree>
    <p:extLst>
      <p:ext uri="{BB962C8B-B14F-4D97-AF65-F5344CB8AC3E}">
        <p14:creationId xmlns:p14="http://schemas.microsoft.com/office/powerpoint/2010/main" val="15953245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Tree>
    <p:extLst>
      <p:ext uri="{BB962C8B-B14F-4D97-AF65-F5344CB8AC3E}">
        <p14:creationId xmlns:p14="http://schemas.microsoft.com/office/powerpoint/2010/main" val="15953245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Tree>
    <p:extLst>
      <p:ext uri="{BB962C8B-B14F-4D97-AF65-F5344CB8AC3E}">
        <p14:creationId xmlns:p14="http://schemas.microsoft.com/office/powerpoint/2010/main" val="15953245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Tree>
    <p:extLst>
      <p:ext uri="{BB962C8B-B14F-4D97-AF65-F5344CB8AC3E}">
        <p14:creationId xmlns:p14="http://schemas.microsoft.com/office/powerpoint/2010/main" val="15953245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Tree>
    <p:extLst>
      <p:ext uri="{BB962C8B-B14F-4D97-AF65-F5344CB8AC3E}">
        <p14:creationId xmlns:p14="http://schemas.microsoft.com/office/powerpoint/2010/main" val="159532452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Tree>
    <p:extLst>
      <p:ext uri="{BB962C8B-B14F-4D97-AF65-F5344CB8AC3E}">
        <p14:creationId xmlns:p14="http://schemas.microsoft.com/office/powerpoint/2010/main" val="1595324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option B)">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E38471B-40BB-6042-9B35-56FD4DC83823}"/>
              </a:ext>
            </a:extLst>
          </p:cNvPr>
          <p:cNvGrpSpPr/>
          <p:nvPr userDrawn="1"/>
        </p:nvGrpSpPr>
        <p:grpSpPr>
          <a:xfrm>
            <a:off x="6048612" y="0"/>
            <a:ext cx="6140213" cy="5486400"/>
            <a:chOff x="2200276" y="87313"/>
            <a:chExt cx="7618413" cy="6807200"/>
          </a:xfrm>
          <a:solidFill>
            <a:schemeClr val="accent5"/>
          </a:solidFill>
        </p:grpSpPr>
        <p:sp>
          <p:nvSpPr>
            <p:cNvPr id="8" name="Freeform 5">
              <a:extLst>
                <a:ext uri="{FF2B5EF4-FFF2-40B4-BE49-F238E27FC236}">
                  <a16:creationId xmlns:a16="http://schemas.microsoft.com/office/drawing/2014/main" id="{9D855658-6599-CC47-AF76-6D74D039FED6}"/>
                </a:ext>
              </a:extLst>
            </p:cNvPr>
            <p:cNvSpPr>
              <a:spLocks/>
            </p:cNvSpPr>
            <p:nvPr userDrawn="1"/>
          </p:nvSpPr>
          <p:spPr bwMode="auto">
            <a:xfrm>
              <a:off x="2200276" y="87313"/>
              <a:ext cx="7618413" cy="6807200"/>
            </a:xfrm>
            <a:custGeom>
              <a:avLst/>
              <a:gdLst>
                <a:gd name="T0" fmla="*/ 676 w 676"/>
                <a:gd name="T1" fmla="*/ 398 h 604"/>
                <a:gd name="T2" fmla="*/ 168 w 676"/>
                <a:gd name="T3" fmla="*/ 583 h 604"/>
                <a:gd name="T4" fmla="*/ 25 w 676"/>
                <a:gd name="T5" fmla="*/ 516 h 604"/>
                <a:gd name="T6" fmla="*/ 92 w 676"/>
                <a:gd name="T7" fmla="*/ 373 h 604"/>
                <a:gd name="T8" fmla="*/ 470 w 676"/>
                <a:gd name="T9" fmla="*/ 235 h 604"/>
                <a:gd name="T10" fmla="*/ 676 w 676"/>
                <a:gd name="T11" fmla="*/ 310 h 604"/>
                <a:gd name="T12" fmla="*/ 676 w 676"/>
                <a:gd name="T13" fmla="*/ 307 h 604"/>
                <a:gd name="T14" fmla="*/ 475 w 676"/>
                <a:gd name="T15" fmla="*/ 234 h 604"/>
                <a:gd name="T16" fmla="*/ 676 w 676"/>
                <a:gd name="T17" fmla="*/ 160 h 604"/>
                <a:gd name="T18" fmla="*/ 676 w 676"/>
                <a:gd name="T19" fmla="*/ 157 h 604"/>
                <a:gd name="T20" fmla="*/ 470 w 676"/>
                <a:gd name="T21" fmla="*/ 232 h 604"/>
                <a:gd name="T22" fmla="*/ 92 w 676"/>
                <a:gd name="T23" fmla="*/ 94 h 604"/>
                <a:gd name="T24" fmla="*/ 19 w 676"/>
                <a:gd name="T25" fmla="*/ 0 h 604"/>
                <a:gd name="T26" fmla="*/ 16 w 676"/>
                <a:gd name="T27" fmla="*/ 0 h 604"/>
                <a:gd name="T28" fmla="*/ 91 w 676"/>
                <a:gd name="T29" fmla="*/ 97 h 604"/>
                <a:gd name="T30" fmla="*/ 465 w 676"/>
                <a:gd name="T31" fmla="*/ 234 h 604"/>
                <a:gd name="T32" fmla="*/ 91 w 676"/>
                <a:gd name="T33" fmla="*/ 370 h 604"/>
                <a:gd name="T34" fmla="*/ 22 w 676"/>
                <a:gd name="T35" fmla="*/ 517 h 604"/>
                <a:gd name="T36" fmla="*/ 130 w 676"/>
                <a:gd name="T37" fmla="*/ 593 h 604"/>
                <a:gd name="T38" fmla="*/ 169 w 676"/>
                <a:gd name="T39" fmla="*/ 586 h 604"/>
                <a:gd name="T40" fmla="*/ 676 w 676"/>
                <a:gd name="T41" fmla="*/ 402 h 604"/>
                <a:gd name="T42" fmla="*/ 676 w 676"/>
                <a:gd name="T43" fmla="*/ 39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76" h="604">
                  <a:moveTo>
                    <a:pt x="676" y="398"/>
                  </a:moveTo>
                  <a:cubicBezTo>
                    <a:pt x="168" y="583"/>
                    <a:pt x="168" y="583"/>
                    <a:pt x="168" y="583"/>
                  </a:cubicBezTo>
                  <a:cubicBezTo>
                    <a:pt x="110" y="604"/>
                    <a:pt x="46" y="574"/>
                    <a:pt x="25" y="516"/>
                  </a:cubicBezTo>
                  <a:cubicBezTo>
                    <a:pt x="4" y="458"/>
                    <a:pt x="34" y="394"/>
                    <a:pt x="92" y="373"/>
                  </a:cubicBezTo>
                  <a:cubicBezTo>
                    <a:pt x="470" y="235"/>
                    <a:pt x="470" y="235"/>
                    <a:pt x="470" y="235"/>
                  </a:cubicBezTo>
                  <a:cubicBezTo>
                    <a:pt x="676" y="310"/>
                    <a:pt x="676" y="310"/>
                    <a:pt x="676" y="310"/>
                  </a:cubicBezTo>
                  <a:cubicBezTo>
                    <a:pt x="676" y="307"/>
                    <a:pt x="676" y="307"/>
                    <a:pt x="676" y="307"/>
                  </a:cubicBezTo>
                  <a:cubicBezTo>
                    <a:pt x="475" y="234"/>
                    <a:pt x="475" y="234"/>
                    <a:pt x="475" y="234"/>
                  </a:cubicBezTo>
                  <a:cubicBezTo>
                    <a:pt x="676" y="160"/>
                    <a:pt x="676" y="160"/>
                    <a:pt x="676" y="160"/>
                  </a:cubicBezTo>
                  <a:cubicBezTo>
                    <a:pt x="676" y="157"/>
                    <a:pt x="676" y="157"/>
                    <a:pt x="676" y="157"/>
                  </a:cubicBezTo>
                  <a:cubicBezTo>
                    <a:pt x="470" y="232"/>
                    <a:pt x="470" y="232"/>
                    <a:pt x="470" y="232"/>
                  </a:cubicBezTo>
                  <a:cubicBezTo>
                    <a:pt x="92" y="94"/>
                    <a:pt x="92" y="94"/>
                    <a:pt x="92" y="94"/>
                  </a:cubicBezTo>
                  <a:cubicBezTo>
                    <a:pt x="50" y="79"/>
                    <a:pt x="23" y="41"/>
                    <a:pt x="19" y="0"/>
                  </a:cubicBezTo>
                  <a:cubicBezTo>
                    <a:pt x="16" y="0"/>
                    <a:pt x="16" y="0"/>
                    <a:pt x="16" y="0"/>
                  </a:cubicBezTo>
                  <a:cubicBezTo>
                    <a:pt x="20" y="43"/>
                    <a:pt x="48" y="82"/>
                    <a:pt x="91" y="97"/>
                  </a:cubicBezTo>
                  <a:cubicBezTo>
                    <a:pt x="465" y="234"/>
                    <a:pt x="465" y="234"/>
                    <a:pt x="465" y="234"/>
                  </a:cubicBezTo>
                  <a:cubicBezTo>
                    <a:pt x="91" y="370"/>
                    <a:pt x="91" y="370"/>
                    <a:pt x="91" y="370"/>
                  </a:cubicBezTo>
                  <a:cubicBezTo>
                    <a:pt x="31" y="392"/>
                    <a:pt x="0" y="458"/>
                    <a:pt x="22" y="517"/>
                  </a:cubicBezTo>
                  <a:cubicBezTo>
                    <a:pt x="39" y="564"/>
                    <a:pt x="83" y="593"/>
                    <a:pt x="130" y="593"/>
                  </a:cubicBezTo>
                  <a:cubicBezTo>
                    <a:pt x="143" y="593"/>
                    <a:pt x="156" y="591"/>
                    <a:pt x="169" y="586"/>
                  </a:cubicBezTo>
                  <a:cubicBezTo>
                    <a:pt x="676" y="402"/>
                    <a:pt x="676" y="402"/>
                    <a:pt x="676" y="402"/>
                  </a:cubicBezTo>
                  <a:lnTo>
                    <a:pt x="676" y="398"/>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Poppins"/>
                <a:ea typeface="+mn-ea"/>
                <a:cs typeface="+mn-cs"/>
              </a:endParaRPr>
            </a:p>
          </p:txBody>
        </p:sp>
        <p:sp>
          <p:nvSpPr>
            <p:cNvPr id="9" name="Freeform 6">
              <a:extLst>
                <a:ext uri="{FF2B5EF4-FFF2-40B4-BE49-F238E27FC236}">
                  <a16:creationId xmlns:a16="http://schemas.microsoft.com/office/drawing/2014/main" id="{D9B0D8FB-3CCE-E14A-A5AC-578F884E7F9C}"/>
                </a:ext>
              </a:extLst>
            </p:cNvPr>
            <p:cNvSpPr>
              <a:spLocks/>
            </p:cNvSpPr>
            <p:nvPr userDrawn="1"/>
          </p:nvSpPr>
          <p:spPr bwMode="auto">
            <a:xfrm>
              <a:off x="7688263" y="87313"/>
              <a:ext cx="2130425" cy="777875"/>
            </a:xfrm>
            <a:custGeom>
              <a:avLst/>
              <a:gdLst>
                <a:gd name="T0" fmla="*/ 0 w 1342"/>
                <a:gd name="T1" fmla="*/ 0 h 490"/>
                <a:gd name="T2" fmla="*/ 1342 w 1342"/>
                <a:gd name="T3" fmla="*/ 490 h 490"/>
                <a:gd name="T4" fmla="*/ 1342 w 1342"/>
                <a:gd name="T5" fmla="*/ 461 h 490"/>
                <a:gd name="T6" fmla="*/ 64 w 1342"/>
                <a:gd name="T7" fmla="*/ 0 h 490"/>
                <a:gd name="T8" fmla="*/ 0 w 1342"/>
                <a:gd name="T9" fmla="*/ 0 h 490"/>
              </a:gdLst>
              <a:ahLst/>
              <a:cxnLst>
                <a:cxn ang="0">
                  <a:pos x="T0" y="T1"/>
                </a:cxn>
                <a:cxn ang="0">
                  <a:pos x="T2" y="T3"/>
                </a:cxn>
                <a:cxn ang="0">
                  <a:pos x="T4" y="T5"/>
                </a:cxn>
                <a:cxn ang="0">
                  <a:pos x="T6" y="T7"/>
                </a:cxn>
                <a:cxn ang="0">
                  <a:pos x="T8" y="T9"/>
                </a:cxn>
              </a:cxnLst>
              <a:rect l="0" t="0" r="r" b="b"/>
              <a:pathLst>
                <a:path w="1342" h="490">
                  <a:moveTo>
                    <a:pt x="0" y="0"/>
                  </a:moveTo>
                  <a:lnTo>
                    <a:pt x="1342" y="490"/>
                  </a:lnTo>
                  <a:lnTo>
                    <a:pt x="1342" y="461"/>
                  </a:lnTo>
                  <a:lnTo>
                    <a:pt x="64" y="0"/>
                  </a:lnTo>
                  <a:lnTo>
                    <a:pt x="0" y="0"/>
                  </a:lnTo>
                  <a:close/>
                </a:path>
              </a:pathLst>
            </a:custGeom>
            <a:grpFill/>
            <a:ln>
              <a:noFill/>
            </a:ln>
            <a:extLst>
              <a:ext uri="{91240B29-F687-4f45-9708-019B960494DF}">
                <a14:hiddenLine xmlns:a14="http://schemas.microsoft.com/office/drawing/2010/main" xmlns:mc="http://schemas.openxmlformats.org/markup-compatibility/2006" xmlns:p14="http://schemas.microsoft.com/office/powerpoint/2010/main" xmlns:a16="http://schemas.microsoft.com/office/drawing/2014/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CA" sz="2400" b="0" i="0" u="none" strike="noStrike" kern="1200" cap="none" spc="0" normalizeH="0" baseline="0" noProof="0">
                <a:ln>
                  <a:noFill/>
                </a:ln>
                <a:solidFill>
                  <a:srgbClr val="000000"/>
                </a:solidFill>
                <a:effectLst/>
                <a:uLnTx/>
                <a:uFillTx/>
                <a:latin typeface="Poppins"/>
                <a:ea typeface="+mn-ea"/>
                <a:cs typeface="+mn-cs"/>
              </a:endParaRPr>
            </a:p>
          </p:txBody>
        </p:sp>
      </p:grpSp>
      <p:sp>
        <p:nvSpPr>
          <p:cNvPr id="10" name="Title 1">
            <a:extLst>
              <a:ext uri="{FF2B5EF4-FFF2-40B4-BE49-F238E27FC236}">
                <a16:creationId xmlns:a16="http://schemas.microsoft.com/office/drawing/2014/main" id="{511B4A7F-3526-2248-8F07-B9E9B87F069F}"/>
              </a:ext>
            </a:extLst>
          </p:cNvPr>
          <p:cNvSpPr>
            <a:spLocks noGrp="1"/>
          </p:cNvSpPr>
          <p:nvPr>
            <p:ph type="title" hasCustomPrompt="1"/>
          </p:nvPr>
        </p:nvSpPr>
        <p:spPr>
          <a:xfrm>
            <a:off x="539612" y="2945350"/>
            <a:ext cx="11109600" cy="455509"/>
          </a:xfrm>
        </p:spPr>
        <p:txBody>
          <a:bodyPr>
            <a:spAutoFit/>
          </a:bodyPr>
          <a:lstStyle>
            <a:lvl1pPr>
              <a:defRPr b="0">
                <a:solidFill>
                  <a:schemeClr val="accent2"/>
                </a:solidFill>
                <a:latin typeface="+mj-lt"/>
              </a:defRPr>
            </a:lvl1pPr>
          </a:lstStyle>
          <a:p>
            <a:r>
              <a:rPr lang="en-US" dirty="0"/>
              <a:t>Divider copy</a:t>
            </a:r>
          </a:p>
        </p:txBody>
      </p:sp>
      <p:sp>
        <p:nvSpPr>
          <p:cNvPr id="4" name="Slide Number Placeholder 3">
            <a:extLst>
              <a:ext uri="{FF2B5EF4-FFF2-40B4-BE49-F238E27FC236}">
                <a16:creationId xmlns:a16="http://schemas.microsoft.com/office/drawing/2014/main" id="{F5CFD833-D999-144D-9C62-BC7CDCEFF7F6}"/>
              </a:ext>
            </a:extLst>
          </p:cNvPr>
          <p:cNvSpPr>
            <a:spLocks noGrp="1"/>
          </p:cNvSpPr>
          <p:nvPr>
            <p:ph type="sldNum" sz="quarter" idx="1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fld id="{00E6A5BD-C011-4A45-AA3A-201790FB7F2B}" type="slidenum">
              <a:rPr kumimoji="0" lang="en-CA" sz="1000" b="0" i="0" u="none" strike="noStrike" kern="1200" cap="none" spc="-13" normalizeH="0" baseline="0" noProof="0" smtClean="0">
                <a:ln>
                  <a:noFill/>
                </a:ln>
                <a:solidFill>
                  <a:srgbClr val="000000"/>
                </a:solidFill>
                <a:effectLst/>
                <a:uLnTx/>
                <a:uFillTx/>
                <a:latin typeface="Poppins SemiBold"/>
                <a:ea typeface="+mn-ea"/>
                <a:cs typeface="Poppins" pitchFamily="2" charset="77"/>
              </a:rPr>
              <a:pPr marL="0" marR="0" lvl="0" indent="0" algn="l" defTabSz="1218987" rtl="0" eaLnBrk="1" fontAlgn="auto" latinLnBrk="0" hangingPunct="1">
                <a:lnSpc>
                  <a:spcPct val="100000"/>
                </a:lnSpc>
                <a:spcBef>
                  <a:spcPts val="0"/>
                </a:spcBef>
                <a:spcAft>
                  <a:spcPts val="0"/>
                </a:spcAft>
                <a:buClrTx/>
                <a:buSzTx/>
                <a:buFontTx/>
                <a:buNone/>
                <a:tabLst/>
                <a:defRPr/>
              </a:pPr>
              <a:t>‹#›</a:t>
            </a:fld>
            <a:endParaRPr kumimoji="0" lang="en-CA" sz="1000" b="0" i="0" u="none" strike="noStrike" kern="1200" cap="none" spc="-13" normalizeH="0" baseline="0" noProof="0" dirty="0">
              <a:ln>
                <a:noFill/>
              </a:ln>
              <a:solidFill>
                <a:srgbClr val="000000"/>
              </a:solidFill>
              <a:effectLst/>
              <a:uLnTx/>
              <a:uFillTx/>
              <a:latin typeface="Poppins SemiBold"/>
              <a:ea typeface="+mn-ea"/>
              <a:cs typeface="Poppins" pitchFamily="2" charset="77"/>
            </a:endParaRPr>
          </a:p>
        </p:txBody>
      </p:sp>
      <p:sp>
        <p:nvSpPr>
          <p:cNvPr id="2" name="Footer Placeholder 1">
            <a:extLst>
              <a:ext uri="{FF2B5EF4-FFF2-40B4-BE49-F238E27FC236}">
                <a16:creationId xmlns:a16="http://schemas.microsoft.com/office/drawing/2014/main" id="{678B8BB3-A856-4AFC-BC2D-C3705FB22177}"/>
              </a:ext>
            </a:extLst>
          </p:cNvPr>
          <p:cNvSpPr>
            <a:spLocks noGrp="1"/>
          </p:cNvSpPr>
          <p:nvPr>
            <p:ph type="ftr" sz="quarter" idx="12"/>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10" normalizeH="0" baseline="0" noProof="0">
                <a:ln>
                  <a:noFill/>
                </a:ln>
                <a:solidFill>
                  <a:srgbClr val="939393"/>
                </a:solidFill>
                <a:effectLst/>
                <a:uLnTx/>
                <a:uFillTx/>
                <a:latin typeface="Poppins"/>
                <a:ea typeface="+mn-ea"/>
                <a:cs typeface="+mn-cs"/>
              </a:rPr>
              <a:t>Copyright 2019 Baker Hughes Company LLC. All rights reserved.</a:t>
            </a:r>
            <a:endParaRPr kumimoji="0" lang="en-US" sz="800" b="0" i="0" u="none" strike="noStrike" kern="1200" cap="none" spc="-10" normalizeH="0" baseline="0" noProof="0" dirty="0">
              <a:ln>
                <a:noFill/>
              </a:ln>
              <a:solidFill>
                <a:srgbClr val="939393"/>
              </a:solidFill>
              <a:effectLst/>
              <a:uLnTx/>
              <a:uFillTx/>
              <a:latin typeface="Poppins"/>
              <a:ea typeface="+mn-ea"/>
              <a:cs typeface="+mn-cs"/>
            </a:endParaRPr>
          </a:p>
        </p:txBody>
      </p:sp>
    </p:spTree>
    <p:extLst>
      <p:ext uri="{BB962C8B-B14F-4D97-AF65-F5344CB8AC3E}">
        <p14:creationId xmlns:p14="http://schemas.microsoft.com/office/powerpoint/2010/main" val="25867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fld id="{00E6A5BD-C011-4A45-AA3A-201790FB7F2B}" type="slidenum">
              <a:rPr lang="en-CA" smtClean="0"/>
              <a:pPr/>
              <a:t>‹#›</a:t>
            </a:fld>
            <a:endParaRPr lang="en-CA" dirty="0"/>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Tree>
    <p:extLst>
      <p:ext uri="{BB962C8B-B14F-4D97-AF65-F5344CB8AC3E}">
        <p14:creationId xmlns:p14="http://schemas.microsoft.com/office/powerpoint/2010/main" val="15953245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footer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D1544-9F5B-6247-B2CE-CBCB59C49A5C}"/>
              </a:ext>
            </a:extLst>
          </p:cNvPr>
          <p:cNvSpPr>
            <a:spLocks noGrp="1"/>
          </p:cNvSpPr>
          <p:nvPr>
            <p:ph type="title" hasCustomPrompt="1"/>
          </p:nvPr>
        </p:nvSpPr>
        <p:spPr/>
        <p:txBody>
          <a:bodyPr/>
          <a:lstStyle/>
          <a:p>
            <a:r>
              <a:rPr lang="en-US" dirty="0"/>
              <a:t>Slide title</a:t>
            </a:r>
          </a:p>
        </p:txBody>
      </p:sp>
      <p:sp>
        <p:nvSpPr>
          <p:cNvPr id="6" name="Slide Number Placeholder 5">
            <a:extLst>
              <a:ext uri="{FF2B5EF4-FFF2-40B4-BE49-F238E27FC236}">
                <a16:creationId xmlns:a16="http://schemas.microsoft.com/office/drawing/2014/main" id="{797FE36E-202A-814F-AE8F-5976C6617ED8}"/>
              </a:ext>
            </a:extLst>
          </p:cNvPr>
          <p:cNvSpPr>
            <a:spLocks noGrp="1"/>
          </p:cNvSpPr>
          <p:nvPr>
            <p:ph type="sldNum" sz="quarter" idx="11"/>
          </p:nvPr>
        </p:nvSpPr>
        <p:spPr/>
        <p:txBody>
          <a:bodyPr/>
          <a:lstStyle/>
          <a:p>
            <a:fld id="{00E6A5BD-C011-4A45-AA3A-201790FB7F2B}" type="slidenum">
              <a:rPr lang="en-CA" smtClean="0"/>
              <a:pPr/>
              <a:t>‹#›</a:t>
            </a:fld>
            <a:endParaRPr lang="en-CA" dirty="0"/>
          </a:p>
        </p:txBody>
      </p:sp>
    </p:spTree>
    <p:extLst>
      <p:ext uri="{BB962C8B-B14F-4D97-AF65-F5344CB8AC3E}">
        <p14:creationId xmlns:p14="http://schemas.microsoft.com/office/powerpoint/2010/main" val="3972036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yout">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29AE6F84-2C59-B242-985D-F6860D451AEF}"/>
              </a:ext>
            </a:extLst>
          </p:cNvPr>
          <p:cNvSpPr>
            <a:spLocks noGrp="1"/>
          </p:cNvSpPr>
          <p:nvPr>
            <p:ph type="body" sz="quarter" idx="12" hasCustomPrompt="1"/>
          </p:nvPr>
        </p:nvSpPr>
        <p:spPr>
          <a:xfrm>
            <a:off x="539999" y="1558798"/>
            <a:ext cx="11105901" cy="4270501"/>
          </a:xfrm>
          <a:prstGeom prst="rect">
            <a:avLst/>
          </a:prstGeom>
        </p:spPr>
        <p:txBody>
          <a:bodyPr/>
          <a:lstStyle>
            <a:lvl1pPr>
              <a:defRPr>
                <a:solidFill>
                  <a:schemeClr val="accent1"/>
                </a:solidFill>
              </a:defRPr>
            </a:lvl1pPr>
            <a:lvl2pPr>
              <a:defRPr/>
            </a:lvl2pPr>
            <a:lvl3pPr>
              <a:defRPr/>
            </a:lvl3pPr>
          </a:lstStyle>
          <a:p>
            <a:pPr lvl="0"/>
            <a:r>
              <a:rPr lang="en-US" dirty="0"/>
              <a:t>Subhead</a:t>
            </a:r>
          </a:p>
          <a:p>
            <a:pPr lvl="1"/>
            <a:r>
              <a:rPr lang="en-US" dirty="0"/>
              <a:t>Body text</a:t>
            </a:r>
          </a:p>
          <a:p>
            <a:pPr lvl="2"/>
            <a:r>
              <a:rPr lang="en-US" dirty="0"/>
              <a:t>Bullet</a:t>
            </a:r>
          </a:p>
        </p:txBody>
      </p:sp>
      <p:sp>
        <p:nvSpPr>
          <p:cNvPr id="5" name="Slide Number Placeholder 4">
            <a:extLst>
              <a:ext uri="{FF2B5EF4-FFF2-40B4-BE49-F238E27FC236}">
                <a16:creationId xmlns:a16="http://schemas.microsoft.com/office/drawing/2014/main" id="{80104C7E-451E-E246-B880-1F1ABC33B9DB}"/>
              </a:ext>
            </a:extLst>
          </p:cNvPr>
          <p:cNvSpPr>
            <a:spLocks noGrp="1"/>
          </p:cNvSpPr>
          <p:nvPr>
            <p:ph type="sldNum" sz="quarter" idx="19"/>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fld id="{00E6A5BD-C011-4A45-AA3A-201790FB7F2B}" type="slidenum">
              <a:rPr kumimoji="0" lang="en-CA" sz="1000" b="0" i="0" u="none" strike="noStrike" kern="1200" cap="none" spc="-13" normalizeH="0" baseline="0" noProof="0" smtClean="0">
                <a:ln>
                  <a:noFill/>
                </a:ln>
                <a:solidFill>
                  <a:srgbClr val="000000"/>
                </a:solidFill>
                <a:effectLst/>
                <a:uLnTx/>
                <a:uFillTx/>
                <a:latin typeface="Poppins SemiBold"/>
                <a:ea typeface="+mn-ea"/>
                <a:cs typeface="Poppins" pitchFamily="2" charset="77"/>
              </a:rPr>
              <a:pPr marL="0" marR="0" lvl="0" indent="0" algn="l" defTabSz="1218987" rtl="0" eaLnBrk="1" fontAlgn="auto" latinLnBrk="0" hangingPunct="1">
                <a:lnSpc>
                  <a:spcPct val="100000"/>
                </a:lnSpc>
                <a:spcBef>
                  <a:spcPts val="0"/>
                </a:spcBef>
                <a:spcAft>
                  <a:spcPts val="0"/>
                </a:spcAft>
                <a:buClrTx/>
                <a:buSzTx/>
                <a:buFontTx/>
                <a:buNone/>
                <a:tabLst/>
                <a:defRPr/>
              </a:pPr>
              <a:t>‹#›</a:t>
            </a:fld>
            <a:endParaRPr kumimoji="0" lang="en-CA" sz="1000" b="0" i="0" u="none" strike="noStrike" kern="1200" cap="none" spc="-13" normalizeH="0" baseline="0" noProof="0" dirty="0">
              <a:ln>
                <a:noFill/>
              </a:ln>
              <a:solidFill>
                <a:srgbClr val="000000"/>
              </a:solidFill>
              <a:effectLst/>
              <a:uLnTx/>
              <a:uFillTx/>
              <a:latin typeface="Poppins SemiBold"/>
              <a:ea typeface="+mn-ea"/>
              <a:cs typeface="Poppins" pitchFamily="2" charset="77"/>
            </a:endParaRPr>
          </a:p>
        </p:txBody>
      </p:sp>
      <p:sp>
        <p:nvSpPr>
          <p:cNvPr id="12" name="Title 11">
            <a:extLst>
              <a:ext uri="{FF2B5EF4-FFF2-40B4-BE49-F238E27FC236}">
                <a16:creationId xmlns:a16="http://schemas.microsoft.com/office/drawing/2014/main" id="{D615A590-C7FE-DC40-8E18-E9E18603ACFA}"/>
              </a:ext>
            </a:extLst>
          </p:cNvPr>
          <p:cNvSpPr>
            <a:spLocks noGrp="1"/>
          </p:cNvSpPr>
          <p:nvPr>
            <p:ph type="title" hasCustomPrompt="1"/>
          </p:nvPr>
        </p:nvSpPr>
        <p:spPr>
          <a:xfrm>
            <a:off x="539999" y="630000"/>
            <a:ext cx="11105901" cy="455509"/>
          </a:xfrm>
        </p:spPr>
        <p:txBody>
          <a:bodyPr/>
          <a:lstStyle>
            <a:lvl1pPr>
              <a:defRPr>
                <a:solidFill>
                  <a:schemeClr val="accent2"/>
                </a:solidFill>
              </a:defRPr>
            </a:lvl1pPr>
          </a:lstStyle>
          <a:p>
            <a:r>
              <a:rPr lang="en-US" dirty="0"/>
              <a:t>Slide title</a:t>
            </a:r>
          </a:p>
        </p:txBody>
      </p:sp>
      <p:sp>
        <p:nvSpPr>
          <p:cNvPr id="2" name="Footer Placeholder 1">
            <a:extLst>
              <a:ext uri="{FF2B5EF4-FFF2-40B4-BE49-F238E27FC236}">
                <a16:creationId xmlns:a16="http://schemas.microsoft.com/office/drawing/2014/main" id="{EDF43B4C-CBBB-4550-A7C4-0DE50AAAB9D8}"/>
              </a:ext>
            </a:extLst>
          </p:cNvPr>
          <p:cNvSpPr>
            <a:spLocks noGrp="1"/>
          </p:cNvSpPr>
          <p:nvPr>
            <p:ph type="ftr" sz="quarter" idx="20"/>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10" normalizeH="0" baseline="0" noProof="0">
                <a:ln>
                  <a:noFill/>
                </a:ln>
                <a:solidFill>
                  <a:srgbClr val="939393"/>
                </a:solidFill>
                <a:effectLst/>
                <a:uLnTx/>
                <a:uFillTx/>
                <a:latin typeface="Poppins"/>
                <a:ea typeface="+mn-ea"/>
                <a:cs typeface="+mn-cs"/>
              </a:rPr>
              <a:t>Copyright 2019 Baker Hughes Company LLC. All rights reserved.</a:t>
            </a:r>
            <a:endParaRPr kumimoji="0" lang="en-US" sz="800" b="0" i="0" u="none" strike="noStrike" kern="1200" cap="none" spc="-10" normalizeH="0" baseline="0" noProof="0" dirty="0">
              <a:ln>
                <a:noFill/>
              </a:ln>
              <a:solidFill>
                <a:srgbClr val="939393"/>
              </a:solidFill>
              <a:effectLst/>
              <a:uLnTx/>
              <a:uFillTx/>
              <a:latin typeface="Poppins"/>
              <a:ea typeface="+mn-ea"/>
              <a:cs typeface="+mn-cs"/>
            </a:endParaRPr>
          </a:p>
        </p:txBody>
      </p:sp>
    </p:spTree>
    <p:extLst>
      <p:ext uri="{BB962C8B-B14F-4D97-AF65-F5344CB8AC3E}">
        <p14:creationId xmlns:p14="http://schemas.microsoft.com/office/powerpoint/2010/main" val="94500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97FE36E-202A-814F-AE8F-5976C6617ED8}"/>
              </a:ext>
            </a:extLst>
          </p:cNvPr>
          <p:cNvSpPr>
            <a:spLocks noGrp="1"/>
          </p:cNvSpPr>
          <p:nvPr>
            <p:ph type="sldNum" sz="quarter" idx="11"/>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fld id="{00E6A5BD-C011-4A45-AA3A-201790FB7F2B}" type="slidenum">
              <a:rPr kumimoji="0" lang="en-CA" sz="1000" b="0" i="0" u="none" strike="noStrike" kern="1200" cap="none" spc="-13" normalizeH="0" baseline="0" noProof="0" smtClean="0">
                <a:ln>
                  <a:noFill/>
                </a:ln>
                <a:solidFill>
                  <a:srgbClr val="000000"/>
                </a:solidFill>
                <a:effectLst/>
                <a:uLnTx/>
                <a:uFillTx/>
                <a:latin typeface="Poppins SemiBold"/>
                <a:ea typeface="+mn-ea"/>
                <a:cs typeface="Poppins" pitchFamily="2" charset="77"/>
              </a:rPr>
              <a:pPr marL="0" marR="0" lvl="0" indent="0" algn="l" defTabSz="1218987" rtl="0" eaLnBrk="1" fontAlgn="auto" latinLnBrk="0" hangingPunct="1">
                <a:lnSpc>
                  <a:spcPct val="100000"/>
                </a:lnSpc>
                <a:spcBef>
                  <a:spcPts val="0"/>
                </a:spcBef>
                <a:spcAft>
                  <a:spcPts val="0"/>
                </a:spcAft>
                <a:buClrTx/>
                <a:buSzTx/>
                <a:buFontTx/>
                <a:buNone/>
                <a:tabLst/>
                <a:defRPr/>
              </a:pPr>
              <a:t>‹#›</a:t>
            </a:fld>
            <a:endParaRPr kumimoji="0" lang="en-CA" sz="1000" b="0" i="0" u="none" strike="noStrike" kern="1200" cap="none" spc="-13" normalizeH="0" baseline="0" noProof="0" dirty="0">
              <a:ln>
                <a:noFill/>
              </a:ln>
              <a:solidFill>
                <a:srgbClr val="000000"/>
              </a:solidFill>
              <a:effectLst/>
              <a:uLnTx/>
              <a:uFillTx/>
              <a:latin typeface="Poppins SemiBold"/>
              <a:ea typeface="+mn-ea"/>
              <a:cs typeface="Poppins" pitchFamily="2" charset="77"/>
            </a:endParaRPr>
          </a:p>
        </p:txBody>
      </p:sp>
      <p:sp>
        <p:nvSpPr>
          <p:cNvPr id="4" name="Footer Placeholder 3">
            <a:extLst>
              <a:ext uri="{FF2B5EF4-FFF2-40B4-BE49-F238E27FC236}">
                <a16:creationId xmlns:a16="http://schemas.microsoft.com/office/drawing/2014/main" id="{D18F1305-6865-42BB-91D1-B37572DD39B7}"/>
              </a:ext>
            </a:extLst>
          </p:cNvPr>
          <p:cNvSpPr>
            <a:spLocks noGrp="1"/>
          </p:cNvSpPr>
          <p:nvPr>
            <p:ph type="ftr" sz="quarter" idx="12"/>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10" normalizeH="0" baseline="0" noProof="0">
                <a:ln>
                  <a:noFill/>
                </a:ln>
                <a:solidFill>
                  <a:srgbClr val="939393"/>
                </a:solidFill>
                <a:effectLst/>
                <a:uLnTx/>
                <a:uFillTx/>
                <a:latin typeface="Poppins"/>
                <a:ea typeface="+mn-ea"/>
                <a:cs typeface="+mn-cs"/>
              </a:rPr>
              <a:t>Copyright 2019 Baker Hughes Company LLC. All rights reserved.</a:t>
            </a:r>
            <a:endParaRPr kumimoji="0" lang="en-US" sz="800" b="0" i="0" u="none" strike="noStrike" kern="1200" cap="none" spc="-10" normalizeH="0" baseline="0" noProof="0" dirty="0">
              <a:ln>
                <a:noFill/>
              </a:ln>
              <a:solidFill>
                <a:srgbClr val="939393"/>
              </a:solidFill>
              <a:effectLst/>
              <a:uLnTx/>
              <a:uFillTx/>
              <a:latin typeface="Poppins"/>
              <a:ea typeface="+mn-ea"/>
              <a:cs typeface="+mn-cs"/>
            </a:endParaRPr>
          </a:p>
        </p:txBody>
      </p:sp>
    </p:spTree>
    <p:extLst>
      <p:ext uri="{BB962C8B-B14F-4D97-AF65-F5344CB8AC3E}">
        <p14:creationId xmlns:p14="http://schemas.microsoft.com/office/powerpoint/2010/main" val="1279385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2_Divider (image option 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B0E0C8C-EF42-BD4B-9047-F1A46C9EEF9E}"/>
              </a:ext>
            </a:extLst>
          </p:cNvPr>
          <p:cNvSpPr/>
          <p:nvPr userDrawn="1"/>
        </p:nvSpPr>
        <p:spPr>
          <a:xfrm>
            <a:off x="0" y="0"/>
            <a:ext cx="5907024" cy="6858000"/>
          </a:xfrm>
          <a:prstGeom prst="rect">
            <a:avLst/>
          </a:prstGeom>
          <a:gradFill>
            <a:gsLst>
              <a:gs pos="0">
                <a:schemeClr val="tx1">
                  <a:alpha val="36000"/>
                </a:schemeClr>
              </a:gs>
              <a:gs pos="99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E8191B37-C929-8D42-98C4-A32E7A9CD91C}"/>
              </a:ext>
            </a:extLst>
          </p:cNvPr>
          <p:cNvSpPr>
            <a:spLocks noGrp="1"/>
          </p:cNvSpPr>
          <p:nvPr>
            <p:ph type="sldNum" sz="quarter" idx="11"/>
          </p:nvPr>
        </p:nvSpPr>
        <p:spPr/>
        <p:txBody>
          <a:bodyPr/>
          <a:lstStyle>
            <a:lvl1pPr>
              <a:defRPr>
                <a:solidFill>
                  <a:schemeClr val="bg1"/>
                </a:solidFill>
              </a:defRPr>
            </a:lvl1pPr>
          </a:lstStyle>
          <a:p>
            <a:fld id="{00E6A5BD-C011-4A45-AA3A-201790FB7F2B}" type="slidenum">
              <a:rPr lang="en-CA" smtClean="0"/>
              <a:pPr/>
              <a:t>‹#›</a:t>
            </a:fld>
            <a:endParaRPr lang="en-CA" dirty="0"/>
          </a:p>
        </p:txBody>
      </p:sp>
      <p:sp>
        <p:nvSpPr>
          <p:cNvPr id="9" name="Title 1">
            <a:extLst>
              <a:ext uri="{FF2B5EF4-FFF2-40B4-BE49-F238E27FC236}">
                <a16:creationId xmlns:a16="http://schemas.microsoft.com/office/drawing/2014/main" id="{F06021A3-3575-4025-AC72-34E92A445552}"/>
              </a:ext>
            </a:extLst>
          </p:cNvPr>
          <p:cNvSpPr>
            <a:spLocks noGrp="1"/>
          </p:cNvSpPr>
          <p:nvPr>
            <p:ph type="title" hasCustomPrompt="1"/>
          </p:nvPr>
        </p:nvSpPr>
        <p:spPr>
          <a:xfrm>
            <a:off x="539612" y="2945350"/>
            <a:ext cx="11109600" cy="455509"/>
          </a:xfrm>
        </p:spPr>
        <p:txBody>
          <a:bodyPr>
            <a:spAutoFit/>
          </a:bodyPr>
          <a:lstStyle>
            <a:lvl1pPr>
              <a:defRPr b="0">
                <a:solidFill>
                  <a:schemeClr val="bg1"/>
                </a:solidFill>
                <a:latin typeface="+mj-lt"/>
              </a:defRPr>
            </a:lvl1pPr>
          </a:lstStyle>
          <a:p>
            <a:r>
              <a:rPr lang="en-US" dirty="0"/>
              <a:t>Divider copy</a:t>
            </a:r>
          </a:p>
        </p:txBody>
      </p:sp>
      <p:pic>
        <p:nvPicPr>
          <p:cNvPr id="10" name="Picture 9">
            <a:extLst>
              <a:ext uri="{FF2B5EF4-FFF2-40B4-BE49-F238E27FC236}">
                <a16:creationId xmlns:a16="http://schemas.microsoft.com/office/drawing/2014/main" id="{6DC1E925-C7E6-472C-89D4-E749795ADA0E}"/>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9820412" y="6194060"/>
            <a:ext cx="1828800" cy="287748"/>
          </a:xfrm>
          <a:prstGeom prst="rect">
            <a:avLst/>
          </a:prstGeom>
        </p:spPr>
      </p:pic>
      <p:sp>
        <p:nvSpPr>
          <p:cNvPr id="11" name="TextBox 10">
            <a:extLst>
              <a:ext uri="{FF2B5EF4-FFF2-40B4-BE49-F238E27FC236}">
                <a16:creationId xmlns:a16="http://schemas.microsoft.com/office/drawing/2014/main" id="{CB6084D6-E589-4E32-8D49-DC94D9166786}"/>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bg1"/>
                </a:solidFill>
              </a:rPr>
              <a:t>Copyright 2019 Baker Hughes Company LLC. All rights reserved.</a:t>
            </a:r>
          </a:p>
        </p:txBody>
      </p:sp>
    </p:spTree>
    <p:extLst>
      <p:ext uri="{BB962C8B-B14F-4D97-AF65-F5344CB8AC3E}">
        <p14:creationId xmlns:p14="http://schemas.microsoft.com/office/powerpoint/2010/main" val="959584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core shape)">
    <p:bg>
      <p:bgPr>
        <a:solidFill>
          <a:schemeClr val="bg1"/>
        </a:solidFill>
        <a:effectLst/>
      </p:bgPr>
    </p:bg>
    <p:spTree>
      <p:nvGrpSpPr>
        <p:cNvPr id="1" name=""/>
        <p:cNvGrpSpPr/>
        <p:nvPr/>
      </p:nvGrpSpPr>
      <p:grpSpPr>
        <a:xfrm>
          <a:off x="0" y="0"/>
          <a:ext cx="0" cy="0"/>
          <a:chOff x="0" y="0"/>
          <a:chExt cx="0" cy="0"/>
        </a:xfrm>
      </p:grpSpPr>
      <p:sp>
        <p:nvSpPr>
          <p:cNvPr id="5" name="Freeform 5"/>
          <p:cNvSpPr>
            <a:spLocks noChangeAspect="1"/>
          </p:cNvSpPr>
          <p:nvPr userDrawn="1"/>
        </p:nvSpPr>
        <p:spPr bwMode="auto">
          <a:xfrm>
            <a:off x="0" y="0"/>
            <a:ext cx="12189600" cy="4943027"/>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CA"/>
          </a:p>
        </p:txBody>
      </p:sp>
      <p:sp>
        <p:nvSpPr>
          <p:cNvPr id="11" name="Text Placeholder 15">
            <a:extLst>
              <a:ext uri="{FF2B5EF4-FFF2-40B4-BE49-F238E27FC236}">
                <a16:creationId xmlns:a16="http://schemas.microsoft.com/office/drawing/2014/main" id="{1CC6CEA8-4389-9D42-B3B2-D9DF469E21EC}"/>
              </a:ext>
            </a:extLst>
          </p:cNvPr>
          <p:cNvSpPr>
            <a:spLocks noGrp="1"/>
          </p:cNvSpPr>
          <p:nvPr>
            <p:ph type="body" sz="quarter" idx="12" hasCustomPrompt="1"/>
          </p:nvPr>
        </p:nvSpPr>
        <p:spPr>
          <a:xfrm>
            <a:off x="539612" y="5327512"/>
            <a:ext cx="11109600" cy="276999"/>
          </a:xfrm>
          <a:prstGeom prst="rect">
            <a:avLst/>
          </a:prstGeom>
        </p:spPr>
        <p:txBody>
          <a:bodyPr>
            <a:spAutoFit/>
          </a:bodyPr>
          <a:lstStyle>
            <a:lvl1pPr>
              <a:defRPr sz="1800" b="0" i="0">
                <a:solidFill>
                  <a:schemeClr val="accent2"/>
                </a:solidFill>
                <a:latin typeface="+mn-lt"/>
                <a:cs typeface="Poppins" pitchFamily="2" charset="77"/>
              </a:defRPr>
            </a:lvl1pPr>
          </a:lstStyle>
          <a:p>
            <a:pPr lvl="0"/>
            <a:r>
              <a:rPr lang="en-US" dirty="0"/>
              <a:t>Presenter’s name</a:t>
            </a:r>
          </a:p>
        </p:txBody>
      </p:sp>
      <p:sp>
        <p:nvSpPr>
          <p:cNvPr id="15" name="Title 1">
            <a:extLst>
              <a:ext uri="{FF2B5EF4-FFF2-40B4-BE49-F238E27FC236}">
                <a16:creationId xmlns:a16="http://schemas.microsoft.com/office/drawing/2014/main" id="{723D7A19-BD07-0348-9438-F9EA4726B189}"/>
              </a:ext>
            </a:extLst>
          </p:cNvPr>
          <p:cNvSpPr>
            <a:spLocks noGrp="1"/>
          </p:cNvSpPr>
          <p:nvPr>
            <p:ph type="title" hasCustomPrompt="1"/>
          </p:nvPr>
        </p:nvSpPr>
        <p:spPr>
          <a:xfrm>
            <a:off x="539612" y="2107562"/>
            <a:ext cx="7092000" cy="640560"/>
          </a:xfrm>
        </p:spPr>
        <p:txBody>
          <a:bodyPr wrap="square" anchor="b">
            <a:no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bg1"/>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18" name="Text Placeholder 15">
            <a:extLst>
              <a:ext uri="{FF2B5EF4-FFF2-40B4-BE49-F238E27FC236}">
                <a16:creationId xmlns:a16="http://schemas.microsoft.com/office/drawing/2014/main" id="{71801255-696D-BE4E-92C5-A301266C5731}"/>
              </a:ext>
            </a:extLst>
          </p:cNvPr>
          <p:cNvSpPr>
            <a:spLocks noGrp="1"/>
          </p:cNvSpPr>
          <p:nvPr>
            <p:ph type="body" sz="quarter" idx="11" hasCustomPrompt="1"/>
          </p:nvPr>
        </p:nvSpPr>
        <p:spPr>
          <a:xfrm>
            <a:off x="539612" y="2849943"/>
            <a:ext cx="7092000" cy="369332"/>
          </a:xfrm>
          <a:prstGeom prst="rect">
            <a:avLst/>
          </a:prstGeom>
        </p:spPr>
        <p:txBody>
          <a:bodyPr wrap="square">
            <a:noAutofit/>
          </a:bodyPr>
          <a:lstStyle>
            <a:lvl1pPr>
              <a:defRPr sz="2400">
                <a:solidFill>
                  <a:schemeClr val="bg1"/>
                </a:solidFill>
              </a:defRPr>
            </a:lvl1pPr>
          </a:lstStyle>
          <a:p>
            <a:pPr lvl="0"/>
            <a:r>
              <a:rPr lang="en-US" dirty="0"/>
              <a:t>Subhead 1</a:t>
            </a:r>
          </a:p>
        </p:txBody>
      </p:sp>
      <p:pic>
        <p:nvPicPr>
          <p:cNvPr id="9" name="Picture 8">
            <a:extLst>
              <a:ext uri="{FF2B5EF4-FFF2-40B4-BE49-F238E27FC236}">
                <a16:creationId xmlns:a16="http://schemas.microsoft.com/office/drawing/2014/main" id="{D54209A5-3A4E-F542-8670-1FA99F11B776}"/>
              </a:ext>
            </a:extLst>
          </p:cNvPr>
          <p:cNvPicPr>
            <a:picLocks noChangeAspect="1"/>
          </p:cNvPicPr>
          <p:nvPr userDrawn="1"/>
        </p:nvPicPr>
        <p:blipFill>
          <a:blip r:embed="rId2" cstate="screen">
            <a:extLst>
              <a:ext uri="{28A0092B-C50C-407E-A947-70E740481C1C}">
                <a14:useLocalDpi xmlns:a14="http://schemas.microsoft.com/office/drawing/2010/main" val="0"/>
              </a:ext>
            </a:extLst>
          </a:blip>
          <a:srcRect/>
          <a:stretch/>
        </p:blipFill>
        <p:spPr>
          <a:xfrm>
            <a:off x="7631990" y="450000"/>
            <a:ext cx="4015557" cy="631817"/>
          </a:xfrm>
          <a:prstGeom prst="rect">
            <a:avLst/>
          </a:prstGeom>
        </p:spPr>
      </p:pic>
      <p:sp>
        <p:nvSpPr>
          <p:cNvPr id="10" name="Text Placeholder 3">
            <a:extLst>
              <a:ext uri="{FF2B5EF4-FFF2-40B4-BE49-F238E27FC236}">
                <a16:creationId xmlns:a16="http://schemas.microsoft.com/office/drawing/2014/main" id="{B8C76887-76DA-4887-AD03-087C4B1B6EBB}"/>
              </a:ext>
            </a:extLst>
          </p:cNvPr>
          <p:cNvSpPr>
            <a:spLocks noGrp="1"/>
          </p:cNvSpPr>
          <p:nvPr>
            <p:ph type="body" sz="quarter" idx="13" hasCustomPrompt="1"/>
          </p:nvPr>
        </p:nvSpPr>
        <p:spPr>
          <a:xfrm>
            <a:off x="539750" y="6302030"/>
            <a:ext cx="3724275" cy="165100"/>
          </a:xfrm>
          <a:prstGeom prst="rect">
            <a:avLst/>
          </a:prstGeom>
        </p:spPr>
        <p:txBody>
          <a:bodyPr/>
          <a:lstStyle>
            <a:lvl1pPr>
              <a:defRPr sz="1000">
                <a:latin typeface="+mn-lt"/>
              </a:defRPr>
            </a:lvl1pPr>
          </a:lstStyle>
          <a:p>
            <a:pPr lvl="0"/>
            <a:fld id="{1EA8F998-22C4-4E4D-8F0A-4E45248C6C8A}" type="datetime4">
              <a:rPr lang="en-US" smtClean="0"/>
              <a:t>September 13, 2019</a:t>
            </a:fld>
            <a:endParaRPr lang="en-US" dirty="0"/>
          </a:p>
        </p:txBody>
      </p:sp>
      <p:sp>
        <p:nvSpPr>
          <p:cNvPr id="14" name="TextBox 13">
            <a:extLst>
              <a:ext uri="{FF2B5EF4-FFF2-40B4-BE49-F238E27FC236}">
                <a16:creationId xmlns:a16="http://schemas.microsoft.com/office/drawing/2014/main" id="{D2039BAE-69BD-497E-8E08-4CDDE846284A}"/>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accent4"/>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173435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image option B)">
    <p:bg>
      <p:bgPr>
        <a:blipFill dpi="0" rotWithShape="1">
          <a:blip r:embed="rId2" cstate="print">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F2B5EAEA-81F9-D24D-9199-CD29CB680C77}"/>
              </a:ext>
            </a:extLst>
          </p:cNvPr>
          <p:cNvSpPr>
            <a:spLocks noChangeAspect="1"/>
          </p:cNvSpPr>
          <p:nvPr userDrawn="1"/>
        </p:nvSpPr>
        <p:spPr bwMode="auto">
          <a:xfrm>
            <a:off x="0" y="0"/>
            <a:ext cx="12189600" cy="4943027"/>
          </a:xfrm>
          <a:custGeom>
            <a:avLst/>
            <a:gdLst>
              <a:gd name="T0" fmla="*/ 1281 w 1281"/>
              <a:gd name="T1" fmla="*/ 0 h 519"/>
              <a:gd name="T2" fmla="*/ 1281 w 1281"/>
              <a:gd name="T3" fmla="*/ 214 h 519"/>
              <a:gd name="T4" fmla="*/ 544 w 1281"/>
              <a:gd name="T5" fmla="*/ 482 h 519"/>
              <a:gd name="T6" fmla="*/ 544 w 1281"/>
              <a:gd name="T7" fmla="*/ 482 h 519"/>
              <a:gd name="T8" fmla="*/ 340 w 1281"/>
              <a:gd name="T9" fmla="*/ 519 h 519"/>
              <a:gd name="T10" fmla="*/ 0 w 1281"/>
              <a:gd name="T11" fmla="*/ 409 h 519"/>
              <a:gd name="T12" fmla="*/ 0 w 1281"/>
              <a:gd name="T13" fmla="*/ 0 h 519"/>
              <a:gd name="T14" fmla="*/ 1281 w 1281"/>
              <a:gd name="T15" fmla="*/ 0 h 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1" h="519">
                <a:moveTo>
                  <a:pt x="1281" y="0"/>
                </a:moveTo>
                <a:cubicBezTo>
                  <a:pt x="1281" y="214"/>
                  <a:pt x="1281" y="214"/>
                  <a:pt x="1281" y="214"/>
                </a:cubicBezTo>
                <a:cubicBezTo>
                  <a:pt x="544" y="482"/>
                  <a:pt x="544" y="482"/>
                  <a:pt x="544" y="482"/>
                </a:cubicBezTo>
                <a:cubicBezTo>
                  <a:pt x="544" y="482"/>
                  <a:pt x="544" y="482"/>
                  <a:pt x="544" y="482"/>
                </a:cubicBezTo>
                <a:cubicBezTo>
                  <a:pt x="481" y="506"/>
                  <a:pt x="412" y="519"/>
                  <a:pt x="340" y="519"/>
                </a:cubicBezTo>
                <a:cubicBezTo>
                  <a:pt x="213" y="519"/>
                  <a:pt x="96" y="478"/>
                  <a:pt x="0" y="409"/>
                </a:cubicBezTo>
                <a:cubicBezTo>
                  <a:pt x="0" y="0"/>
                  <a:pt x="0" y="0"/>
                  <a:pt x="0" y="0"/>
                </a:cubicBezTo>
                <a:lnTo>
                  <a:pt x="1281"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CA"/>
          </a:p>
        </p:txBody>
      </p:sp>
      <p:pic>
        <p:nvPicPr>
          <p:cNvPr id="11" name="Picture 10">
            <a:extLst>
              <a:ext uri="{FF2B5EF4-FFF2-40B4-BE49-F238E27FC236}">
                <a16:creationId xmlns:a16="http://schemas.microsoft.com/office/drawing/2014/main" id="{C8392722-67E1-1F42-A3EE-E21E404920A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7632000" y="450000"/>
            <a:ext cx="4015547" cy="631817"/>
          </a:xfrm>
          <a:prstGeom prst="rect">
            <a:avLst/>
          </a:prstGeom>
        </p:spPr>
      </p:pic>
      <p:sp>
        <p:nvSpPr>
          <p:cNvPr id="13" name="Text Placeholder 15">
            <a:extLst>
              <a:ext uri="{FF2B5EF4-FFF2-40B4-BE49-F238E27FC236}">
                <a16:creationId xmlns:a16="http://schemas.microsoft.com/office/drawing/2014/main" id="{6A07C69E-8D35-194E-B791-D8B64B84AA21}"/>
              </a:ext>
            </a:extLst>
          </p:cNvPr>
          <p:cNvSpPr>
            <a:spLocks noGrp="1"/>
          </p:cNvSpPr>
          <p:nvPr>
            <p:ph type="body" sz="quarter" idx="12" hasCustomPrompt="1"/>
          </p:nvPr>
        </p:nvSpPr>
        <p:spPr>
          <a:xfrm>
            <a:off x="539612" y="5327512"/>
            <a:ext cx="11109600" cy="276999"/>
          </a:xfrm>
          <a:prstGeom prst="rect">
            <a:avLst/>
          </a:prstGeom>
        </p:spPr>
        <p:txBody>
          <a:bodyPr>
            <a:spAutoFit/>
          </a:bodyPr>
          <a:lstStyle>
            <a:lvl1pPr>
              <a:defRPr sz="1800" b="0" i="0">
                <a:solidFill>
                  <a:schemeClr val="bg1"/>
                </a:solidFill>
                <a:latin typeface="+mn-lt"/>
                <a:cs typeface="Poppins" pitchFamily="2" charset="77"/>
              </a:defRPr>
            </a:lvl1pPr>
          </a:lstStyle>
          <a:p>
            <a:pPr lvl="0"/>
            <a:r>
              <a:rPr lang="en-US" dirty="0"/>
              <a:t>Presenter’s name</a:t>
            </a:r>
          </a:p>
        </p:txBody>
      </p:sp>
      <p:sp>
        <p:nvSpPr>
          <p:cNvPr id="19" name="Title 1">
            <a:extLst>
              <a:ext uri="{FF2B5EF4-FFF2-40B4-BE49-F238E27FC236}">
                <a16:creationId xmlns:a16="http://schemas.microsoft.com/office/drawing/2014/main" id="{6EAD4842-E457-A14D-BC7C-12013D02CF9F}"/>
              </a:ext>
            </a:extLst>
          </p:cNvPr>
          <p:cNvSpPr>
            <a:spLocks noGrp="1"/>
          </p:cNvSpPr>
          <p:nvPr>
            <p:ph type="title" hasCustomPrompt="1"/>
          </p:nvPr>
        </p:nvSpPr>
        <p:spPr>
          <a:xfrm>
            <a:off x="539612" y="2107562"/>
            <a:ext cx="7092000" cy="640560"/>
          </a:xfrm>
        </p:spPr>
        <p:txBody>
          <a:bodyPr anchor="b">
            <a:noAutofit/>
          </a:bodyPr>
          <a:lstStyle>
            <a:lvl1pPr marL="0" marR="0" indent="0" algn="l" defTabSz="1218987" rtl="0" eaLnBrk="1" fontAlgn="auto" latinLnBrk="0" hangingPunct="1">
              <a:lnSpc>
                <a:spcPct val="90000"/>
              </a:lnSpc>
              <a:spcBef>
                <a:spcPct val="0"/>
              </a:spcBef>
              <a:spcAft>
                <a:spcPts val="0"/>
              </a:spcAft>
              <a:buClrTx/>
              <a:buSzTx/>
              <a:buFontTx/>
              <a:buNone/>
              <a:tabLst/>
              <a:defRPr sz="4500">
                <a:solidFill>
                  <a:schemeClr val="accent2"/>
                </a:solidFill>
              </a:defRPr>
            </a:lvl1pPr>
          </a:lstStyle>
          <a:p>
            <a:pPr marL="0" marR="0" lvl="0" indent="0" algn="l" defTabSz="1218987" rtl="0" eaLnBrk="1" fontAlgn="auto" latinLnBrk="0" hangingPunct="1">
              <a:lnSpc>
                <a:spcPct val="90000"/>
              </a:lnSpc>
              <a:spcBef>
                <a:spcPct val="0"/>
              </a:spcBef>
              <a:spcAft>
                <a:spcPts val="0"/>
              </a:spcAft>
              <a:buClrTx/>
              <a:buSzTx/>
              <a:buFontTx/>
              <a:buNone/>
              <a:tabLst/>
              <a:defRPr/>
            </a:pPr>
            <a:r>
              <a:rPr lang="en-US" dirty="0"/>
              <a:t>Presentation title</a:t>
            </a:r>
          </a:p>
        </p:txBody>
      </p:sp>
      <p:sp>
        <p:nvSpPr>
          <p:cNvPr id="20" name="Text Placeholder 15">
            <a:extLst>
              <a:ext uri="{FF2B5EF4-FFF2-40B4-BE49-F238E27FC236}">
                <a16:creationId xmlns:a16="http://schemas.microsoft.com/office/drawing/2014/main" id="{BBA4BED5-144F-5142-A515-742298593FF8}"/>
              </a:ext>
            </a:extLst>
          </p:cNvPr>
          <p:cNvSpPr>
            <a:spLocks noGrp="1"/>
          </p:cNvSpPr>
          <p:nvPr>
            <p:ph type="body" sz="quarter" idx="11" hasCustomPrompt="1"/>
          </p:nvPr>
        </p:nvSpPr>
        <p:spPr>
          <a:xfrm>
            <a:off x="539612" y="2849943"/>
            <a:ext cx="7092000" cy="369332"/>
          </a:xfrm>
          <a:prstGeom prst="rect">
            <a:avLst/>
          </a:prstGeom>
        </p:spPr>
        <p:txBody>
          <a:bodyPr>
            <a:noAutofit/>
          </a:bodyPr>
          <a:lstStyle>
            <a:lvl1pPr>
              <a:defRPr sz="2400">
                <a:solidFill>
                  <a:schemeClr val="accent2"/>
                </a:solidFill>
              </a:defRPr>
            </a:lvl1pPr>
          </a:lstStyle>
          <a:p>
            <a:pPr lvl="0"/>
            <a:r>
              <a:rPr lang="en-US" dirty="0"/>
              <a:t>Subhead 1</a:t>
            </a:r>
          </a:p>
        </p:txBody>
      </p:sp>
      <p:sp>
        <p:nvSpPr>
          <p:cNvPr id="9" name="Text Placeholder 3">
            <a:extLst>
              <a:ext uri="{FF2B5EF4-FFF2-40B4-BE49-F238E27FC236}">
                <a16:creationId xmlns:a16="http://schemas.microsoft.com/office/drawing/2014/main" id="{F743573C-DFB4-4DA4-BC42-8CB5205376CB}"/>
              </a:ext>
            </a:extLst>
          </p:cNvPr>
          <p:cNvSpPr>
            <a:spLocks noGrp="1"/>
          </p:cNvSpPr>
          <p:nvPr>
            <p:ph type="body" sz="quarter" idx="13" hasCustomPrompt="1"/>
          </p:nvPr>
        </p:nvSpPr>
        <p:spPr>
          <a:xfrm>
            <a:off x="539750" y="6302030"/>
            <a:ext cx="3724275" cy="165100"/>
          </a:xfrm>
          <a:prstGeom prst="rect">
            <a:avLst/>
          </a:prstGeom>
        </p:spPr>
        <p:txBody>
          <a:bodyPr/>
          <a:lstStyle>
            <a:lvl1pPr>
              <a:defRPr sz="1000">
                <a:solidFill>
                  <a:schemeClr val="bg1"/>
                </a:solidFill>
                <a:latin typeface="+mn-lt"/>
              </a:defRPr>
            </a:lvl1pPr>
          </a:lstStyle>
          <a:p>
            <a:pPr lvl="0"/>
            <a:fld id="{F34450CD-0D1D-4F9D-B089-61ABA7C7B239}" type="datetime4">
              <a:rPr lang="en-US" smtClean="0"/>
              <a:t>September 13, 2019</a:t>
            </a:fld>
            <a:endParaRPr lang="en-US" dirty="0"/>
          </a:p>
        </p:txBody>
      </p:sp>
      <p:sp>
        <p:nvSpPr>
          <p:cNvPr id="12" name="TextBox 11">
            <a:extLst>
              <a:ext uri="{FF2B5EF4-FFF2-40B4-BE49-F238E27FC236}">
                <a16:creationId xmlns:a16="http://schemas.microsoft.com/office/drawing/2014/main" id="{C7075EA1-638B-487A-876B-BCD2EA9AEAD9}"/>
              </a:ext>
            </a:extLst>
          </p:cNvPr>
          <p:cNvSpPr txBox="1"/>
          <p:nvPr userDrawn="1"/>
        </p:nvSpPr>
        <p:spPr>
          <a:xfrm>
            <a:off x="4454013" y="6068933"/>
            <a:ext cx="7193534" cy="369332"/>
          </a:xfrm>
          <a:prstGeom prst="rect">
            <a:avLst/>
          </a:prstGeom>
          <a:noFill/>
        </p:spPr>
        <p:txBody>
          <a:bodyPr wrap="square" lIns="0" tIns="0" rIns="0" bIns="0" rtlCol="0">
            <a:spAutoFit/>
          </a:bodyPr>
          <a:lstStyle/>
          <a:p>
            <a:r>
              <a:rPr lang="en-US" sz="800" spc="-10" baseline="0" dirty="0">
                <a:solidFill>
                  <a:schemeClr val="bg1"/>
                </a:solidFill>
              </a:rPr>
              <a:t>Copyright 2019 Baker Hughes Company LLC. All rights reserved. The information contained in this document is company confidential and proprietary property of Baker Hughes and its affiliates. It is to be used only for the benefit of Baker Hughes and may not be distributed, transmitted, reproduced, altered, or used for any purpose without the express written consent of Baker Hughes.</a:t>
            </a:r>
          </a:p>
        </p:txBody>
      </p:sp>
    </p:spTree>
    <p:extLst>
      <p:ext uri="{BB962C8B-B14F-4D97-AF65-F5344CB8AC3E}">
        <p14:creationId xmlns:p14="http://schemas.microsoft.com/office/powerpoint/2010/main" val="2503905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bin"/></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7.bin"/><Relationship Id="rId2" Type="http://schemas.openxmlformats.org/officeDocument/2006/relationships/theme" Target="../theme/theme10.xml"/><Relationship Id="rId1" Type="http://schemas.openxmlformats.org/officeDocument/2006/relationships/slideLayout" Target="../slideLayouts/slideLayout16.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7.bin"/><Relationship Id="rId2" Type="http://schemas.openxmlformats.org/officeDocument/2006/relationships/theme" Target="../theme/theme11.xml"/><Relationship Id="rId1" Type="http://schemas.openxmlformats.org/officeDocument/2006/relationships/slideLayout" Target="../slideLayouts/slideLayout17.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7.bin"/><Relationship Id="rId2" Type="http://schemas.openxmlformats.org/officeDocument/2006/relationships/theme" Target="../theme/theme12.xml"/><Relationship Id="rId1" Type="http://schemas.openxmlformats.org/officeDocument/2006/relationships/slideLayout" Target="../slideLayouts/slideLayout18.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13.xml"/><Relationship Id="rId1" Type="http://schemas.openxmlformats.org/officeDocument/2006/relationships/slideLayout" Target="../slideLayouts/slideLayout19.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14.xml"/><Relationship Id="rId1" Type="http://schemas.openxmlformats.org/officeDocument/2006/relationships/slideLayout" Target="../slideLayouts/slideLayout20.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15.xml"/><Relationship Id="rId1" Type="http://schemas.openxmlformats.org/officeDocument/2006/relationships/slideLayout" Target="../slideLayouts/slideLayout21.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16.xml"/><Relationship Id="rId1" Type="http://schemas.openxmlformats.org/officeDocument/2006/relationships/slideLayout" Target="../slideLayouts/slideLayout22.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17.xml"/><Relationship Id="rId1" Type="http://schemas.openxmlformats.org/officeDocument/2006/relationships/slideLayout" Target="../slideLayouts/slideLayout23.xml"/></Relationships>
</file>

<file path=ppt/slideMasters/_rels/slideMaster18.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18.xml"/><Relationship Id="rId1" Type="http://schemas.openxmlformats.org/officeDocument/2006/relationships/slideLayout" Target="../slideLayouts/slideLayout24.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19.xml"/><Relationship Id="rId1" Type="http://schemas.openxmlformats.org/officeDocument/2006/relationships/slideLayout" Target="../slideLayouts/slideLayout25.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7.bin"/><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20.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20.xml"/><Relationship Id="rId1" Type="http://schemas.openxmlformats.org/officeDocument/2006/relationships/slideLayout" Target="../slideLayouts/slideLayout26.xml"/></Relationships>
</file>

<file path=ppt/slideMasters/_rels/slideMaster21.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21.xml"/><Relationship Id="rId1" Type="http://schemas.openxmlformats.org/officeDocument/2006/relationships/slideLayout" Target="../slideLayouts/slideLayout27.xml"/></Relationships>
</file>

<file path=ppt/slideMasters/_rels/slideMaster22.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22.xml"/><Relationship Id="rId1" Type="http://schemas.openxmlformats.org/officeDocument/2006/relationships/slideLayout" Target="../slideLayouts/slideLayout28.xml"/></Relationships>
</file>

<file path=ppt/slideMasters/_rels/slideMaster23.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23.xml"/><Relationship Id="rId1" Type="http://schemas.openxmlformats.org/officeDocument/2006/relationships/slideLayout" Target="../slideLayouts/slideLayout29.xml"/></Relationships>
</file>

<file path=ppt/slideMasters/_rels/slideMaster24.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24.xml"/><Relationship Id="rId1" Type="http://schemas.openxmlformats.org/officeDocument/2006/relationships/slideLayout" Target="../slideLayouts/slideLayout30.xml"/></Relationships>
</file>

<file path=ppt/slideMasters/_rels/slideMaster25.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25.xml"/><Relationship Id="rId1" Type="http://schemas.openxmlformats.org/officeDocument/2006/relationships/slideLayout" Target="../slideLayouts/slideLayout31.xml"/></Relationships>
</file>

<file path=ppt/slideMasters/_rels/slideMaster26.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26.xml"/><Relationship Id="rId1" Type="http://schemas.openxmlformats.org/officeDocument/2006/relationships/slideLayout" Target="../slideLayouts/slideLayout32.xml"/></Relationships>
</file>

<file path=ppt/slideMasters/_rels/slideMaster27.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27.xml"/><Relationship Id="rId1" Type="http://schemas.openxmlformats.org/officeDocument/2006/relationships/slideLayout" Target="../slideLayouts/slideLayout33.xml"/></Relationships>
</file>

<file path=ppt/slideMasters/_rels/slideMaster28.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28.xml"/><Relationship Id="rId1" Type="http://schemas.openxmlformats.org/officeDocument/2006/relationships/slideLayout" Target="../slideLayouts/slideLayout34.xml"/></Relationships>
</file>

<file path=ppt/slideMasters/_rels/slideMaster29.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29.xml"/><Relationship Id="rId1"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7.bin"/><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_rels/slideMaster30.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30.xml"/><Relationship Id="rId1" Type="http://schemas.openxmlformats.org/officeDocument/2006/relationships/slideLayout" Target="../slideLayouts/slideLayout36.xml"/></Relationships>
</file>

<file path=ppt/slideMasters/_rels/slideMaster31.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31.xml"/><Relationship Id="rId1" Type="http://schemas.openxmlformats.org/officeDocument/2006/relationships/slideLayout" Target="../slideLayouts/slideLayout37.xml"/></Relationships>
</file>

<file path=ppt/slideMasters/_rels/slideMaster32.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32.xml"/><Relationship Id="rId1" Type="http://schemas.openxmlformats.org/officeDocument/2006/relationships/slideLayout" Target="../slideLayouts/slideLayout38.xml"/></Relationships>
</file>

<file path=ppt/slideMasters/_rels/slideMaster33.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33.xml"/><Relationship Id="rId1" Type="http://schemas.openxmlformats.org/officeDocument/2006/relationships/slideLayout" Target="../slideLayouts/slideLayout39.xml"/></Relationships>
</file>

<file path=ppt/slideMasters/_rels/slideMaster34.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34.xml"/><Relationship Id="rId1" Type="http://schemas.openxmlformats.org/officeDocument/2006/relationships/slideLayout" Target="../slideLayouts/slideLayout40.xml"/></Relationships>
</file>

<file path=ppt/slideMasters/_rels/slideMaster35.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35.xml"/><Relationship Id="rId1"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7.bin"/><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7.bin"/><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bin"/><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bin"/><Relationship Id="rId2" Type="http://schemas.openxmlformats.org/officeDocument/2006/relationships/theme" Target="../theme/theme7.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7.bin"/><Relationship Id="rId2" Type="http://schemas.openxmlformats.org/officeDocument/2006/relationships/theme" Target="../theme/theme8.xml"/><Relationship Id="rId1" Type="http://schemas.openxmlformats.org/officeDocument/2006/relationships/slideLayout" Target="../slideLayouts/slideLayout14.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7.bin"/><Relationship Id="rId2" Type="http://schemas.openxmlformats.org/officeDocument/2006/relationships/theme" Target="../theme/theme9.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pPr marL="0" marR="0" lvl="0" indent="0" algn="l" defTabSz="1218987" rtl="0" eaLnBrk="1" fontAlgn="auto" latinLnBrk="0" hangingPunct="1">
              <a:lnSpc>
                <a:spcPct val="100000"/>
              </a:lnSpc>
              <a:spcBef>
                <a:spcPts val="0"/>
              </a:spcBef>
              <a:spcAft>
                <a:spcPts val="0"/>
              </a:spcAft>
              <a:buClrTx/>
              <a:buSzTx/>
              <a:buFontTx/>
              <a:buNone/>
              <a:tabLst/>
              <a:defRPr/>
            </a:pPr>
            <a:fld id="{00E6A5BD-C011-4A45-AA3A-201790FB7F2B}" type="slidenum">
              <a:rPr kumimoji="0" lang="en-CA" sz="1000" b="0" i="0" u="none" strike="noStrike" kern="1200" cap="none" spc="-13" normalizeH="0" baseline="0" noProof="0" smtClean="0">
                <a:ln>
                  <a:noFill/>
                </a:ln>
                <a:solidFill>
                  <a:srgbClr val="000000"/>
                </a:solidFill>
                <a:effectLst/>
                <a:uLnTx/>
                <a:uFillTx/>
                <a:latin typeface="Poppins SemiBold"/>
                <a:ea typeface="+mn-ea"/>
                <a:cs typeface="Poppins" pitchFamily="2" charset="77"/>
              </a:rPr>
              <a:pPr marL="0" marR="0" lvl="0" indent="0" algn="l" defTabSz="1218987" rtl="0" eaLnBrk="1" fontAlgn="auto" latinLnBrk="0" hangingPunct="1">
                <a:lnSpc>
                  <a:spcPct val="100000"/>
                </a:lnSpc>
                <a:spcBef>
                  <a:spcPts val="0"/>
                </a:spcBef>
                <a:spcAft>
                  <a:spcPts val="0"/>
                </a:spcAft>
                <a:buClrTx/>
                <a:buSzTx/>
                <a:buFontTx/>
                <a:buNone/>
                <a:tabLst/>
                <a:defRPr/>
              </a:pPr>
              <a:t>‹#›</a:t>
            </a:fld>
            <a:endParaRPr kumimoji="0" lang="en-CA" sz="1000" b="0" i="0" u="none" strike="noStrike" kern="1200" cap="none" spc="-13" normalizeH="0" baseline="0" noProof="0" dirty="0">
              <a:ln>
                <a:noFill/>
              </a:ln>
              <a:solidFill>
                <a:srgbClr val="000000"/>
              </a:solidFill>
              <a:effectLst/>
              <a:uLnTx/>
              <a:uFillTx/>
              <a:latin typeface="Poppins SemiBold"/>
              <a:ea typeface="+mn-ea"/>
              <a:cs typeface="Poppins" pitchFamily="2" charset="77"/>
            </a:endParaRPr>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
        <p:nvSpPr>
          <p:cNvPr id="3" name="Footer Placeholder 2">
            <a:extLst>
              <a:ext uri="{FF2B5EF4-FFF2-40B4-BE49-F238E27FC236}">
                <a16:creationId xmlns:a16="http://schemas.microsoft.com/office/drawing/2014/main" id="{47332EDD-2D31-4A31-B97E-C37BA8A2AAD9}"/>
              </a:ext>
            </a:extLst>
          </p:cNvPr>
          <p:cNvSpPr>
            <a:spLocks noGrp="1"/>
          </p:cNvSpPr>
          <p:nvPr>
            <p:ph type="ftr" sz="quarter" idx="3"/>
          </p:nvPr>
        </p:nvSpPr>
        <p:spPr>
          <a:xfrm>
            <a:off x="897364" y="6299143"/>
            <a:ext cx="8321040" cy="153888"/>
          </a:xfrm>
          <a:prstGeom prst="rect">
            <a:avLst/>
          </a:prstGeom>
        </p:spPr>
        <p:txBody>
          <a:bodyPr vert="horz" lIns="0" tIns="0" rIns="0" bIns="0" rtlCol="0" anchor="ctr"/>
          <a:lstStyle>
            <a:lvl1pPr algn="l">
              <a:defRPr sz="800">
                <a:solidFill>
                  <a:schemeClr val="tx1">
                    <a:tint val="75000"/>
                  </a:schemeClr>
                </a:solidFill>
              </a:defRPr>
            </a:lvl1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10" normalizeH="0" baseline="0" noProof="0" dirty="0">
                <a:ln>
                  <a:noFill/>
                </a:ln>
                <a:solidFill>
                  <a:srgbClr val="939393"/>
                </a:solidFill>
                <a:effectLst/>
                <a:uLnTx/>
                <a:uFillTx/>
                <a:latin typeface="Poppins"/>
                <a:ea typeface="+mn-ea"/>
                <a:cs typeface="+mn-cs"/>
              </a:rPr>
              <a:t>Copyright 2019 Baker Hughes Company LLC. All rights reserved.</a:t>
            </a:r>
          </a:p>
        </p:txBody>
      </p:sp>
    </p:spTree>
    <p:extLst>
      <p:ext uri="{BB962C8B-B14F-4D97-AF65-F5344CB8AC3E}">
        <p14:creationId xmlns:p14="http://schemas.microsoft.com/office/powerpoint/2010/main" val="41255341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723" r:id="rId7"/>
  </p:sldLayoutIdLst>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hf hdr="0" dt="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
        <p:nvSpPr>
          <p:cNvPr id="3" name="Footer Placeholder 2">
            <a:extLst>
              <a:ext uri="{FF2B5EF4-FFF2-40B4-BE49-F238E27FC236}">
                <a16:creationId xmlns:a16="http://schemas.microsoft.com/office/drawing/2014/main" id="{47332EDD-2D31-4A31-B97E-C37BA8A2AAD9}"/>
              </a:ext>
            </a:extLst>
          </p:cNvPr>
          <p:cNvSpPr>
            <a:spLocks noGrp="1"/>
          </p:cNvSpPr>
          <p:nvPr>
            <p:ph type="ftr" sz="quarter" idx="3"/>
          </p:nvPr>
        </p:nvSpPr>
        <p:spPr>
          <a:xfrm>
            <a:off x="897364" y="6299143"/>
            <a:ext cx="8321040" cy="153888"/>
          </a:xfrm>
          <a:prstGeom prst="rect">
            <a:avLst/>
          </a:prstGeom>
        </p:spPr>
        <p:txBody>
          <a:bodyPr vert="horz" lIns="0" tIns="0" rIns="0" bIns="0" rtlCol="0" anchor="ctr"/>
          <a:lstStyle>
            <a:lvl1pPr algn="l">
              <a:defRPr sz="800">
                <a:solidFill>
                  <a:schemeClr val="tx1">
                    <a:tint val="75000"/>
                  </a:schemeClr>
                </a:solidFill>
              </a:defRPr>
            </a:lvl1pPr>
          </a:lstStyle>
          <a:p>
            <a:r>
              <a:rPr lang="en-US" spc="-10" dirty="0">
                <a:solidFill>
                  <a:schemeClr val="accent4"/>
                </a:solidFill>
              </a:rPr>
              <a:t>Copyright 2019 Baker Hughes Company LLC. All rights reserved.</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672" r:id="rId1"/>
  </p:sldLayoutIdLst>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hf hdr="0" dt="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
        <p:nvSpPr>
          <p:cNvPr id="3" name="Footer Placeholder 2">
            <a:extLst>
              <a:ext uri="{FF2B5EF4-FFF2-40B4-BE49-F238E27FC236}">
                <a16:creationId xmlns:a16="http://schemas.microsoft.com/office/drawing/2014/main" id="{47332EDD-2D31-4A31-B97E-C37BA8A2AAD9}"/>
              </a:ext>
            </a:extLst>
          </p:cNvPr>
          <p:cNvSpPr>
            <a:spLocks noGrp="1"/>
          </p:cNvSpPr>
          <p:nvPr>
            <p:ph type="ftr" sz="quarter" idx="3"/>
          </p:nvPr>
        </p:nvSpPr>
        <p:spPr>
          <a:xfrm>
            <a:off x="897364" y="6299143"/>
            <a:ext cx="8321040" cy="153888"/>
          </a:xfrm>
          <a:prstGeom prst="rect">
            <a:avLst/>
          </a:prstGeom>
        </p:spPr>
        <p:txBody>
          <a:bodyPr vert="horz" lIns="0" tIns="0" rIns="0" bIns="0" rtlCol="0" anchor="ctr"/>
          <a:lstStyle>
            <a:lvl1pPr algn="l">
              <a:defRPr sz="800">
                <a:solidFill>
                  <a:schemeClr val="tx1">
                    <a:tint val="75000"/>
                  </a:schemeClr>
                </a:solidFill>
              </a:defRPr>
            </a:lvl1pPr>
          </a:lstStyle>
          <a:p>
            <a:r>
              <a:rPr lang="en-US" spc="-10" dirty="0">
                <a:solidFill>
                  <a:schemeClr val="accent4"/>
                </a:solidFill>
              </a:rPr>
              <a:t>Copyright 2019 Baker Hughes Company LLC. All rights reserved.</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674" r:id="rId1"/>
  </p:sldLayoutIdLst>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hf hdr="0" dt="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
        <p:nvSpPr>
          <p:cNvPr id="3" name="Footer Placeholder 2">
            <a:extLst>
              <a:ext uri="{FF2B5EF4-FFF2-40B4-BE49-F238E27FC236}">
                <a16:creationId xmlns:a16="http://schemas.microsoft.com/office/drawing/2014/main" id="{47332EDD-2D31-4A31-B97E-C37BA8A2AAD9}"/>
              </a:ext>
            </a:extLst>
          </p:cNvPr>
          <p:cNvSpPr>
            <a:spLocks noGrp="1"/>
          </p:cNvSpPr>
          <p:nvPr>
            <p:ph type="ftr" sz="quarter" idx="3"/>
          </p:nvPr>
        </p:nvSpPr>
        <p:spPr>
          <a:xfrm>
            <a:off x="897364" y="6299143"/>
            <a:ext cx="8321040" cy="153888"/>
          </a:xfrm>
          <a:prstGeom prst="rect">
            <a:avLst/>
          </a:prstGeom>
        </p:spPr>
        <p:txBody>
          <a:bodyPr vert="horz" lIns="0" tIns="0" rIns="0" bIns="0" rtlCol="0" anchor="ctr"/>
          <a:lstStyle>
            <a:lvl1pPr algn="l">
              <a:defRPr sz="800">
                <a:solidFill>
                  <a:schemeClr val="tx1">
                    <a:tint val="75000"/>
                  </a:schemeClr>
                </a:solidFill>
              </a:defRPr>
            </a:lvl1pPr>
          </a:lstStyle>
          <a:p>
            <a:r>
              <a:rPr lang="en-US" spc="-10" dirty="0">
                <a:solidFill>
                  <a:schemeClr val="accent4"/>
                </a:solidFill>
              </a:rPr>
              <a:t>Copyright 2019 Baker Hughes Company LLC. All rights reserved.</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676" r:id="rId1"/>
  </p:sldLayoutIdLst>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hf hdr="0" dt="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678"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680"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682"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684"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686"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688"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690"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
        <p:nvSpPr>
          <p:cNvPr id="3" name="Footer Placeholder 2">
            <a:extLst>
              <a:ext uri="{FF2B5EF4-FFF2-40B4-BE49-F238E27FC236}">
                <a16:creationId xmlns:a16="http://schemas.microsoft.com/office/drawing/2014/main" id="{47332EDD-2D31-4A31-B97E-C37BA8A2AAD9}"/>
              </a:ext>
            </a:extLst>
          </p:cNvPr>
          <p:cNvSpPr>
            <a:spLocks noGrp="1"/>
          </p:cNvSpPr>
          <p:nvPr>
            <p:ph type="ftr" sz="quarter" idx="3"/>
          </p:nvPr>
        </p:nvSpPr>
        <p:spPr>
          <a:xfrm>
            <a:off x="897364" y="6299143"/>
            <a:ext cx="8321040" cy="153888"/>
          </a:xfrm>
          <a:prstGeom prst="rect">
            <a:avLst/>
          </a:prstGeom>
        </p:spPr>
        <p:txBody>
          <a:bodyPr vert="horz" lIns="0" tIns="0" rIns="0" bIns="0" rtlCol="0" anchor="ctr"/>
          <a:lstStyle>
            <a:lvl1pPr algn="l">
              <a:defRPr sz="800">
                <a:solidFill>
                  <a:schemeClr val="tx1">
                    <a:tint val="75000"/>
                  </a:schemeClr>
                </a:solidFill>
              </a:defRPr>
            </a:lvl1pPr>
          </a:lstStyle>
          <a:p>
            <a:r>
              <a:rPr lang="en-US" spc="-10" dirty="0">
                <a:solidFill>
                  <a:schemeClr val="accent4"/>
                </a:solidFill>
              </a:rPr>
              <a:t>Copyright 2019 Baker Hughes Company LLC. All rights reserved.</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656" r:id="rId1"/>
  </p:sldLayoutIdLst>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hf hdr="0" dt="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692"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694"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696"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698"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700"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702"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704"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706"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708"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710"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
        <p:nvSpPr>
          <p:cNvPr id="3" name="Footer Placeholder 2">
            <a:extLst>
              <a:ext uri="{FF2B5EF4-FFF2-40B4-BE49-F238E27FC236}">
                <a16:creationId xmlns:a16="http://schemas.microsoft.com/office/drawing/2014/main" id="{47332EDD-2D31-4A31-B97E-C37BA8A2AAD9}"/>
              </a:ext>
            </a:extLst>
          </p:cNvPr>
          <p:cNvSpPr>
            <a:spLocks noGrp="1"/>
          </p:cNvSpPr>
          <p:nvPr>
            <p:ph type="ftr" sz="quarter" idx="3"/>
          </p:nvPr>
        </p:nvSpPr>
        <p:spPr>
          <a:xfrm>
            <a:off x="897364" y="6299143"/>
            <a:ext cx="8321040" cy="153888"/>
          </a:xfrm>
          <a:prstGeom prst="rect">
            <a:avLst/>
          </a:prstGeom>
        </p:spPr>
        <p:txBody>
          <a:bodyPr vert="horz" lIns="0" tIns="0" rIns="0" bIns="0" rtlCol="0" anchor="ctr"/>
          <a:lstStyle>
            <a:lvl1pPr algn="l">
              <a:defRPr sz="800">
                <a:solidFill>
                  <a:schemeClr val="tx1">
                    <a:tint val="75000"/>
                  </a:schemeClr>
                </a:solidFill>
              </a:defRPr>
            </a:lvl1pPr>
          </a:lstStyle>
          <a:p>
            <a:r>
              <a:rPr lang="en-US" spc="-10" dirty="0">
                <a:solidFill>
                  <a:schemeClr val="accent4"/>
                </a:solidFill>
              </a:rPr>
              <a:t>Copyright 2019 Baker Hughes Company LLC. All rights reserved.</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658" r:id="rId1"/>
  </p:sldLayoutIdLst>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hf hdr="0" dt="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712"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714"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716"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718"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720"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722"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
        <p:nvSpPr>
          <p:cNvPr id="3" name="Footer Placeholder 2">
            <a:extLst>
              <a:ext uri="{FF2B5EF4-FFF2-40B4-BE49-F238E27FC236}">
                <a16:creationId xmlns:a16="http://schemas.microsoft.com/office/drawing/2014/main" id="{47332EDD-2D31-4A31-B97E-C37BA8A2AAD9}"/>
              </a:ext>
            </a:extLst>
          </p:cNvPr>
          <p:cNvSpPr>
            <a:spLocks noGrp="1"/>
          </p:cNvSpPr>
          <p:nvPr>
            <p:ph type="ftr" sz="quarter" idx="3"/>
          </p:nvPr>
        </p:nvSpPr>
        <p:spPr>
          <a:xfrm>
            <a:off x="897364" y="6299143"/>
            <a:ext cx="8321040" cy="153888"/>
          </a:xfrm>
          <a:prstGeom prst="rect">
            <a:avLst/>
          </a:prstGeom>
        </p:spPr>
        <p:txBody>
          <a:bodyPr vert="horz" lIns="0" tIns="0" rIns="0" bIns="0" rtlCol="0" anchor="ctr"/>
          <a:lstStyle>
            <a:lvl1pPr algn="l">
              <a:defRPr sz="800">
                <a:solidFill>
                  <a:schemeClr val="tx1">
                    <a:tint val="75000"/>
                  </a:schemeClr>
                </a:solidFill>
              </a:defRPr>
            </a:lvl1pPr>
          </a:lstStyle>
          <a:p>
            <a:r>
              <a:rPr lang="en-US" spc="-10" dirty="0">
                <a:solidFill>
                  <a:schemeClr val="accent4"/>
                </a:solidFill>
              </a:rPr>
              <a:t>Copyright 2019 Baker Hughes Company LLC. All rights reserved.</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660" r:id="rId1"/>
  </p:sldLayoutIdLst>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hf hdr="0" dt="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
        <p:nvSpPr>
          <p:cNvPr id="3" name="Footer Placeholder 2">
            <a:extLst>
              <a:ext uri="{FF2B5EF4-FFF2-40B4-BE49-F238E27FC236}">
                <a16:creationId xmlns:a16="http://schemas.microsoft.com/office/drawing/2014/main" id="{47332EDD-2D31-4A31-B97E-C37BA8A2AAD9}"/>
              </a:ext>
            </a:extLst>
          </p:cNvPr>
          <p:cNvSpPr>
            <a:spLocks noGrp="1"/>
          </p:cNvSpPr>
          <p:nvPr>
            <p:ph type="ftr" sz="quarter" idx="3"/>
          </p:nvPr>
        </p:nvSpPr>
        <p:spPr>
          <a:xfrm>
            <a:off x="897364" y="6299143"/>
            <a:ext cx="8321040" cy="153888"/>
          </a:xfrm>
          <a:prstGeom prst="rect">
            <a:avLst/>
          </a:prstGeom>
        </p:spPr>
        <p:txBody>
          <a:bodyPr vert="horz" lIns="0" tIns="0" rIns="0" bIns="0" rtlCol="0" anchor="ctr"/>
          <a:lstStyle>
            <a:lvl1pPr algn="l">
              <a:defRPr sz="800">
                <a:solidFill>
                  <a:schemeClr val="tx1">
                    <a:tint val="75000"/>
                  </a:schemeClr>
                </a:solidFill>
              </a:defRPr>
            </a:lvl1pPr>
          </a:lstStyle>
          <a:p>
            <a:r>
              <a:rPr lang="en-US" spc="-10" dirty="0">
                <a:solidFill>
                  <a:schemeClr val="accent4"/>
                </a:solidFill>
              </a:rPr>
              <a:t>Copyright 2019 Baker Hughes Company LLC. All rights reserved.</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662" r:id="rId1"/>
  </p:sldLayoutIdLst>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hf hdr="0" dt="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rm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664"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20412" y="6193899"/>
            <a:ext cx="1828800" cy="287748"/>
          </a:xfrm>
          <a:prstGeom prst="rect">
            <a:avLst/>
          </a:prstGeom>
        </p:spPr>
      </p:pic>
      <p:sp>
        <p:nvSpPr>
          <p:cNvPr id="10" name="TextBox 9">
            <a:extLst>
              <a:ext uri="{FF2B5EF4-FFF2-40B4-BE49-F238E27FC236}">
                <a16:creationId xmlns:a16="http://schemas.microsoft.com/office/drawing/2014/main" id="{184DDD3D-B422-44FA-B169-0B57AA06DAC4}"/>
              </a:ext>
            </a:extLst>
          </p:cNvPr>
          <p:cNvSpPr txBox="1"/>
          <p:nvPr userDrawn="1"/>
        </p:nvSpPr>
        <p:spPr>
          <a:xfrm>
            <a:off x="847725" y="6314530"/>
            <a:ext cx="7416721" cy="123111"/>
          </a:xfrm>
          <a:prstGeom prst="rect">
            <a:avLst/>
          </a:prstGeom>
          <a:noFill/>
        </p:spPr>
        <p:txBody>
          <a:bodyPr wrap="square" lIns="0" tIns="0" rIns="0" bIns="0"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lang="en-US" sz="800" spc="-10" baseline="0" dirty="0">
                <a:solidFill>
                  <a:schemeClr val="accent4"/>
                </a:solidFill>
              </a:rPr>
              <a:t>Copyright 2019 Baker Hughes Company LLC. All rights reserved.</a:t>
            </a:r>
          </a:p>
        </p:txBody>
      </p:sp>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1" y="1541495"/>
            <a:ext cx="11109600" cy="4352400"/>
          </a:xfrm>
          <a:prstGeom prst="rect">
            <a:avLst/>
          </a:prstGeom>
        </p:spPr>
        <p:txBody>
          <a:bodyPr vert="horz" lIns="0" tIns="0" rIns="0" bIns="0" rtlCol="0">
            <a:no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666" r:id="rId1"/>
  </p:sldLayoutIdLst>
  <p:hf hdr="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
        <p:nvSpPr>
          <p:cNvPr id="3" name="Footer Placeholder 2">
            <a:extLst>
              <a:ext uri="{FF2B5EF4-FFF2-40B4-BE49-F238E27FC236}">
                <a16:creationId xmlns:a16="http://schemas.microsoft.com/office/drawing/2014/main" id="{47332EDD-2D31-4A31-B97E-C37BA8A2AAD9}"/>
              </a:ext>
            </a:extLst>
          </p:cNvPr>
          <p:cNvSpPr>
            <a:spLocks noGrp="1"/>
          </p:cNvSpPr>
          <p:nvPr>
            <p:ph type="ftr" sz="quarter" idx="3"/>
          </p:nvPr>
        </p:nvSpPr>
        <p:spPr>
          <a:xfrm>
            <a:off x="897364" y="6299143"/>
            <a:ext cx="8321040" cy="153888"/>
          </a:xfrm>
          <a:prstGeom prst="rect">
            <a:avLst/>
          </a:prstGeom>
        </p:spPr>
        <p:txBody>
          <a:bodyPr vert="horz" lIns="0" tIns="0" rIns="0" bIns="0" rtlCol="0" anchor="ctr"/>
          <a:lstStyle>
            <a:lvl1pPr algn="l">
              <a:defRPr sz="800">
                <a:solidFill>
                  <a:schemeClr val="tx1">
                    <a:tint val="75000"/>
                  </a:schemeClr>
                </a:solidFill>
              </a:defRPr>
            </a:lvl1pPr>
          </a:lstStyle>
          <a:p>
            <a:r>
              <a:rPr lang="en-US" spc="-10" dirty="0">
                <a:solidFill>
                  <a:schemeClr val="accent4"/>
                </a:solidFill>
              </a:rPr>
              <a:t>Copyright 2019 Baker Hughes Company LLC. All rights reserved.</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668" r:id="rId1"/>
  </p:sldLayoutIdLst>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hf hdr="0" dt="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0000" y="630000"/>
            <a:ext cx="11109600" cy="455509"/>
          </a:xfrm>
          <a:prstGeom prst="rect">
            <a:avLst/>
          </a:prstGeom>
        </p:spPr>
        <p:txBody>
          <a:bodyPr vert="horz" lIns="0" tIns="0" rIns="0" bIns="0" rtlCol="0" anchor="ctr" anchorCtr="0">
            <a:spAutoFit/>
          </a:bodyPr>
          <a:lstStyle/>
          <a:p>
            <a:r>
              <a:rPr lang="en-CA" dirty="0"/>
              <a:t>Slide title</a:t>
            </a:r>
          </a:p>
        </p:txBody>
      </p:sp>
      <p:sp>
        <p:nvSpPr>
          <p:cNvPr id="6" name="Slide Number Placeholder 5"/>
          <p:cNvSpPr>
            <a:spLocks noGrp="1"/>
          </p:cNvSpPr>
          <p:nvPr>
            <p:ph type="sldNum" sz="quarter" idx="4"/>
          </p:nvPr>
        </p:nvSpPr>
        <p:spPr>
          <a:xfrm>
            <a:off x="539612" y="6299143"/>
            <a:ext cx="253602" cy="153888"/>
          </a:xfrm>
          <a:prstGeom prst="rect">
            <a:avLst/>
          </a:prstGeom>
        </p:spPr>
        <p:txBody>
          <a:bodyPr vert="horz" wrap="square" lIns="0" tIns="0" rIns="0" bIns="0" rtlCol="0" anchor="ctr" anchorCtr="0">
            <a:spAutoFit/>
          </a:bodyPr>
          <a:lstStyle>
            <a:lvl1pPr algn="l">
              <a:defRPr sz="1000" b="0" spc="-13" baseline="0">
                <a:solidFill>
                  <a:schemeClr val="tx1"/>
                </a:solidFill>
                <a:latin typeface="+mj-lt"/>
                <a:cs typeface="Poppins" pitchFamily="2" charset="77"/>
              </a:defRPr>
            </a:lvl1pPr>
          </a:lstStyle>
          <a:p>
            <a:fld id="{00E6A5BD-C011-4A45-AA3A-201790FB7F2B}" type="slidenum">
              <a:rPr lang="en-CA" smtClean="0"/>
              <a:pPr/>
              <a:t>‹#›</a:t>
            </a:fld>
            <a:endParaRPr lang="en-CA" dirty="0"/>
          </a:p>
        </p:txBody>
      </p:sp>
      <p:pic>
        <p:nvPicPr>
          <p:cNvPr id="7" name="Picture 6">
            <a:extLst>
              <a:ext uri="{FF2B5EF4-FFF2-40B4-BE49-F238E27FC236}">
                <a16:creationId xmlns:a16="http://schemas.microsoft.com/office/drawing/2014/main" id="{C352ABB9-1E01-9E4E-AA55-059ECB65AAEE}"/>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9820412" y="6193899"/>
            <a:ext cx="1828800" cy="287748"/>
          </a:xfrm>
          <a:prstGeom prst="rect">
            <a:avLst/>
          </a:prstGeom>
        </p:spPr>
      </p:pic>
      <p:sp>
        <p:nvSpPr>
          <p:cNvPr id="5" name="Text Placeholder 4">
            <a:extLst>
              <a:ext uri="{FF2B5EF4-FFF2-40B4-BE49-F238E27FC236}">
                <a16:creationId xmlns:a16="http://schemas.microsoft.com/office/drawing/2014/main" id="{7BDC04FB-F95A-7644-A8D0-8254923AAAB9}"/>
              </a:ext>
            </a:extLst>
          </p:cNvPr>
          <p:cNvSpPr>
            <a:spLocks noGrp="1"/>
          </p:cNvSpPr>
          <p:nvPr>
            <p:ph type="body" idx="1"/>
          </p:nvPr>
        </p:nvSpPr>
        <p:spPr>
          <a:xfrm>
            <a:off x="539612" y="1541495"/>
            <a:ext cx="10512425" cy="4352400"/>
          </a:xfrm>
          <a:prstGeom prst="rect">
            <a:avLst/>
          </a:prstGeom>
        </p:spPr>
        <p:txBody>
          <a:bodyPr vert="horz" lIns="0" tIns="0" rIns="0" bIns="0" rtlCol="0">
            <a:noAutofit/>
          </a:bodyPr>
          <a:lstStyle/>
          <a:p>
            <a:pPr lvl="0"/>
            <a:r>
              <a:rPr lang="en-US" dirty="0"/>
              <a:t>Click to edit Master text styles</a:t>
            </a:r>
          </a:p>
          <a:p>
            <a:pPr lvl="1"/>
            <a:r>
              <a:rPr lang="en-US" dirty="0"/>
              <a:t>Body text</a:t>
            </a:r>
          </a:p>
          <a:p>
            <a:pPr lvl="2"/>
            <a:r>
              <a:rPr lang="en-US" dirty="0"/>
              <a:t>First level bullet</a:t>
            </a:r>
          </a:p>
          <a:p>
            <a:pPr lvl="3"/>
            <a:r>
              <a:rPr lang="en-US" dirty="0"/>
              <a:t>Second level bullet</a:t>
            </a:r>
          </a:p>
          <a:p>
            <a:pPr lvl="4"/>
            <a:r>
              <a:rPr lang="en-US" dirty="0"/>
              <a:t>Third level bullet</a:t>
            </a:r>
          </a:p>
          <a:p>
            <a:pPr lvl="5"/>
            <a:r>
              <a:rPr lang="en-US" dirty="0"/>
              <a:t>Fourth level bullet</a:t>
            </a:r>
          </a:p>
          <a:p>
            <a:pPr lvl="6"/>
            <a:r>
              <a:rPr lang="en-US" dirty="0"/>
              <a:t>Fifth level bullet</a:t>
            </a:r>
          </a:p>
          <a:p>
            <a:pPr lvl="7"/>
            <a:r>
              <a:rPr lang="en-US" dirty="0"/>
              <a:t>Sixth level bullet</a:t>
            </a:r>
          </a:p>
          <a:p>
            <a:pPr lvl="8"/>
            <a:r>
              <a:rPr lang="en-US" dirty="0"/>
              <a:t>Seventh level bullet</a:t>
            </a:r>
          </a:p>
        </p:txBody>
      </p:sp>
      <p:sp>
        <p:nvSpPr>
          <p:cNvPr id="3" name="Footer Placeholder 2">
            <a:extLst>
              <a:ext uri="{FF2B5EF4-FFF2-40B4-BE49-F238E27FC236}">
                <a16:creationId xmlns:a16="http://schemas.microsoft.com/office/drawing/2014/main" id="{47332EDD-2D31-4A31-B97E-C37BA8A2AAD9}"/>
              </a:ext>
            </a:extLst>
          </p:cNvPr>
          <p:cNvSpPr>
            <a:spLocks noGrp="1"/>
          </p:cNvSpPr>
          <p:nvPr>
            <p:ph type="ftr" sz="quarter" idx="3"/>
          </p:nvPr>
        </p:nvSpPr>
        <p:spPr>
          <a:xfrm>
            <a:off x="897364" y="6299143"/>
            <a:ext cx="8321040" cy="153888"/>
          </a:xfrm>
          <a:prstGeom prst="rect">
            <a:avLst/>
          </a:prstGeom>
        </p:spPr>
        <p:txBody>
          <a:bodyPr vert="horz" lIns="0" tIns="0" rIns="0" bIns="0" rtlCol="0" anchor="ctr"/>
          <a:lstStyle>
            <a:lvl1pPr algn="l">
              <a:defRPr sz="800">
                <a:solidFill>
                  <a:schemeClr val="tx1">
                    <a:tint val="75000"/>
                  </a:schemeClr>
                </a:solidFill>
              </a:defRPr>
            </a:lvl1pPr>
          </a:lstStyle>
          <a:p>
            <a:r>
              <a:rPr lang="en-US" spc="-10" dirty="0">
                <a:solidFill>
                  <a:schemeClr val="accent4"/>
                </a:solidFill>
              </a:rPr>
              <a:t>Copyright 2019 Baker Hughes Company LLC. All rights reserved.</a:t>
            </a:r>
          </a:p>
        </p:txBody>
      </p:sp>
    </p:spTree>
    <p:extLst>
      <p:ext uri="{BB962C8B-B14F-4D97-AF65-F5344CB8AC3E}">
        <p14:creationId xmlns:p14="http://schemas.microsoft.com/office/powerpoint/2010/main" val="1929362325"/>
      </p:ext>
    </p:extLst>
  </p:cSld>
  <p:clrMap bg1="lt1" tx1="dk1" bg2="lt2" tx2="dk2" accent1="accent1" accent2="accent2" accent3="accent3" accent4="accent4" accent5="accent5" accent6="accent6" hlink="hlink" folHlink="folHlink"/>
  <p:sldLayoutIdLst>
    <p:sldLayoutId id="2147483670" r:id="rId1"/>
  </p:sldLayoutIdLst>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hf hdr="0" dt="0"/>
  <p:txStyles>
    <p:titleStyle>
      <a:lvl1pPr algn="l" defTabSz="1218987" rtl="0" eaLnBrk="1" latinLnBrk="0" hangingPunct="1">
        <a:lnSpc>
          <a:spcPct val="90000"/>
        </a:lnSpc>
        <a:spcBef>
          <a:spcPct val="0"/>
        </a:spcBef>
        <a:buNone/>
        <a:defRPr sz="3200" b="0" i="0" kern="1200">
          <a:solidFill>
            <a:schemeClr val="accent2"/>
          </a:solidFill>
          <a:latin typeface="+mj-lt"/>
          <a:ea typeface="+mj-ea"/>
          <a:cs typeface="Poppins SemiBold" pitchFamily="2" charset="77"/>
        </a:defRPr>
      </a:lvl1pPr>
    </p:titleStyle>
    <p:bodyStyle>
      <a:lvl1pPr marL="0" indent="0" algn="l" defTabSz="1218987" rtl="0" eaLnBrk="1" latinLnBrk="0" hangingPunct="1">
        <a:lnSpc>
          <a:spcPct val="100000"/>
        </a:lnSpc>
        <a:spcBef>
          <a:spcPts val="0"/>
        </a:spcBef>
        <a:spcAft>
          <a:spcPts val="500"/>
        </a:spcAft>
        <a:buFont typeface="Arial" panose="020B0604020202020204" pitchFamily="34" charset="0"/>
        <a:buNone/>
        <a:defRPr sz="2400" b="0" i="0" kern="1200">
          <a:solidFill>
            <a:schemeClr val="accent1"/>
          </a:solidFill>
          <a:latin typeface="+mj-lt"/>
          <a:ea typeface="+mn-ea"/>
          <a:cs typeface="Poppins SemiBold" pitchFamily="2" charset="77"/>
        </a:defRPr>
      </a:lvl1pPr>
      <a:lvl2pPr marL="0" indent="0" algn="l" defTabSz="1218987" rtl="0" eaLnBrk="1" latinLnBrk="0" hangingPunct="1">
        <a:lnSpc>
          <a:spcPct val="100000"/>
        </a:lnSpc>
        <a:spcBef>
          <a:spcPts val="0"/>
        </a:spcBef>
        <a:spcAft>
          <a:spcPts val="500"/>
        </a:spcAft>
        <a:buFont typeface="Arial" panose="020B0604020202020204" pitchFamily="34" charset="0"/>
        <a:buNone/>
        <a:defRPr sz="1400" kern="1200">
          <a:solidFill>
            <a:schemeClr val="tx1"/>
          </a:solidFill>
          <a:latin typeface="+mn-lt"/>
          <a:ea typeface="+mn-ea"/>
          <a:cs typeface="Poppins" pitchFamily="2" charset="77"/>
        </a:defRPr>
      </a:lvl2pPr>
      <a:lvl3pPr marL="17145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3pPr>
      <a:lvl4pPr marL="345600" indent="-171450" algn="l" defTabSz="1218987" rtl="0" eaLnBrk="1" latinLnBrk="0" hangingPunct="1">
        <a:lnSpc>
          <a:spcPct val="100000"/>
        </a:lnSpc>
        <a:spcBef>
          <a:spcPts val="0"/>
        </a:spcBef>
        <a:spcAft>
          <a:spcPts val="500"/>
        </a:spcAft>
        <a:buFont typeface="Cambria Math" panose="02040503050406030204" pitchFamily="18" charset="0"/>
        <a:buChar char="⎯"/>
        <a:defRPr sz="1400" kern="1200">
          <a:solidFill>
            <a:schemeClr val="tx1"/>
          </a:solidFill>
          <a:latin typeface="+mn-lt"/>
          <a:ea typeface="+mn-ea"/>
          <a:cs typeface="Poppins" pitchFamily="2" charset="77"/>
        </a:defRPr>
      </a:lvl4pPr>
      <a:lvl5pPr marL="518400" indent="-171450" algn="l" defTabSz="1218987" rtl="0" eaLnBrk="1" latinLnBrk="0" hangingPunct="1">
        <a:lnSpc>
          <a:spcPct val="100000"/>
        </a:lnSpc>
        <a:spcBef>
          <a:spcPts val="0"/>
        </a:spcBef>
        <a:spcAft>
          <a:spcPts val="500"/>
        </a:spcAft>
        <a:buSzPct val="100000"/>
        <a:buFont typeface="Arial"/>
        <a:buChar char="•"/>
        <a:defRPr sz="1400" kern="1200">
          <a:solidFill>
            <a:schemeClr val="tx1"/>
          </a:solidFill>
          <a:latin typeface="+mn-lt"/>
          <a:ea typeface="+mn-ea"/>
          <a:cs typeface="Poppins" pitchFamily="2" charset="77"/>
        </a:defRPr>
      </a:lvl5pPr>
      <a:lvl6pPr marL="6912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6pPr>
      <a:lvl7pPr marL="8640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7pPr>
      <a:lvl8pPr marL="1036800" indent="-172800" algn="l" defTabSz="1218987" rtl="0" eaLnBrk="1" latinLnBrk="0" hangingPunct="1">
        <a:lnSpc>
          <a:spcPct val="99000"/>
        </a:lnSpc>
        <a:spcBef>
          <a:spcPts val="0"/>
        </a:spcBef>
        <a:spcAft>
          <a:spcPts val="500"/>
        </a:spcAft>
        <a:buSzPct val="100000"/>
        <a:buFont typeface="Cambria Math" panose="02040503050406030204" pitchFamily="18" charset="0"/>
        <a:buChar char="⎯"/>
        <a:defRPr sz="1400" kern="1200">
          <a:solidFill>
            <a:schemeClr val="tx1"/>
          </a:solidFill>
          <a:latin typeface="+mn-lt"/>
          <a:ea typeface="+mn-ea"/>
          <a:cs typeface="+mn-cs"/>
        </a:defRPr>
      </a:lvl8pPr>
      <a:lvl9pPr marL="1209600" indent="-172800" algn="l" defTabSz="1218987" rtl="0" eaLnBrk="1" latinLnBrk="0" hangingPunct="1">
        <a:lnSpc>
          <a:spcPct val="99000"/>
        </a:lnSpc>
        <a:spcBef>
          <a:spcPts val="0"/>
        </a:spcBef>
        <a:spcAft>
          <a:spcPts val="500"/>
        </a:spcAft>
        <a:buSzPct val="100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1218987" rtl="0" eaLnBrk="1" latinLnBrk="0" hangingPunct="1">
        <a:defRPr sz="1600" kern="1200">
          <a:solidFill>
            <a:schemeClr val="accent2"/>
          </a:solidFill>
          <a:latin typeface="+mn-lt"/>
          <a:ea typeface="+mn-ea"/>
          <a:cs typeface="+mn-cs"/>
        </a:defRPr>
      </a:lvl1pPr>
      <a:lvl2pPr marL="0" algn="l" defTabSz="1218987" rtl="0" eaLnBrk="1" latinLnBrk="0" hangingPunct="1">
        <a:defRPr sz="1600" kern="1200">
          <a:solidFill>
            <a:schemeClr val="accent2"/>
          </a:solidFill>
          <a:latin typeface="+mn-lt"/>
          <a:ea typeface="+mn-ea"/>
          <a:cs typeface="+mn-cs"/>
        </a:defRPr>
      </a:lvl2pPr>
      <a:lvl3pPr marL="0" algn="l" defTabSz="1218987" rtl="0" eaLnBrk="1" latinLnBrk="0" hangingPunct="1">
        <a:defRPr sz="1600" kern="1200">
          <a:solidFill>
            <a:schemeClr val="accent2"/>
          </a:solidFill>
          <a:latin typeface="+mn-lt"/>
          <a:ea typeface="+mn-ea"/>
          <a:cs typeface="+mn-cs"/>
        </a:defRPr>
      </a:lvl3pPr>
      <a:lvl4pPr marL="0" algn="l" defTabSz="1218987" rtl="0" eaLnBrk="1" latinLnBrk="0" hangingPunct="1">
        <a:defRPr sz="1600" kern="1200">
          <a:solidFill>
            <a:schemeClr val="accent2"/>
          </a:solidFill>
          <a:latin typeface="+mn-lt"/>
          <a:ea typeface="+mn-ea"/>
          <a:cs typeface="+mn-cs"/>
        </a:defRPr>
      </a:lvl4pPr>
      <a:lvl5pPr marL="0" algn="l" defTabSz="1218987" rtl="0" eaLnBrk="1" latinLnBrk="0" hangingPunct="1">
        <a:defRPr sz="1600" kern="1200">
          <a:solidFill>
            <a:schemeClr val="accent2"/>
          </a:solidFill>
          <a:latin typeface="+mn-lt"/>
          <a:ea typeface="+mn-ea"/>
          <a:cs typeface="+mn-cs"/>
        </a:defRPr>
      </a:lvl5pPr>
      <a:lvl6pPr marL="0" algn="l" defTabSz="1218987" rtl="0" eaLnBrk="1" latinLnBrk="0" hangingPunct="1">
        <a:defRPr sz="1600" kern="1200">
          <a:solidFill>
            <a:schemeClr val="accent2"/>
          </a:solidFill>
          <a:latin typeface="+mn-lt"/>
          <a:ea typeface="+mn-ea"/>
          <a:cs typeface="+mn-cs"/>
        </a:defRPr>
      </a:lvl6pPr>
      <a:lvl7pPr marL="0" algn="l" defTabSz="1218987" rtl="0" eaLnBrk="1" latinLnBrk="0" hangingPunct="1">
        <a:defRPr sz="1600" kern="1200">
          <a:solidFill>
            <a:schemeClr val="accent2"/>
          </a:solidFill>
          <a:latin typeface="+mn-lt"/>
          <a:ea typeface="+mn-ea"/>
          <a:cs typeface="+mn-cs"/>
        </a:defRPr>
      </a:lvl7pPr>
      <a:lvl8pPr marL="0" algn="l" defTabSz="1218987" rtl="0" eaLnBrk="1" latinLnBrk="0" hangingPunct="1">
        <a:defRPr sz="1600" kern="1200">
          <a:solidFill>
            <a:schemeClr val="accent2"/>
          </a:solidFill>
          <a:latin typeface="+mn-lt"/>
          <a:ea typeface="+mn-ea"/>
          <a:cs typeface="+mn-cs"/>
        </a:defRPr>
      </a:lvl8pPr>
      <a:lvl9pPr marL="0" algn="l" defTabSz="1218987" rtl="0" eaLnBrk="1" latinLnBrk="0" hangingPunct="1">
        <a:defRPr sz="1600" kern="1200">
          <a:solidFill>
            <a:schemeClr val="accent2"/>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0B42A2-188E-4ECE-A071-D3CC597A905B}"/>
              </a:ext>
            </a:extLst>
          </p:cNvPr>
          <p:cNvSpPr>
            <a:spLocks noGrp="1"/>
          </p:cNvSpPr>
          <p:nvPr>
            <p:ph type="title"/>
          </p:nvPr>
        </p:nvSpPr>
        <p:spPr/>
        <p:txBody>
          <a:bodyPr/>
          <a:lstStyle/>
          <a:p>
            <a:r>
              <a:rPr lang="en-US" dirty="0"/>
              <a:t>Hackathon 2019</a:t>
            </a:r>
          </a:p>
        </p:txBody>
      </p:sp>
    </p:spTree>
    <p:extLst>
      <p:ext uri="{BB962C8B-B14F-4D97-AF65-F5344CB8AC3E}">
        <p14:creationId xmlns:p14="http://schemas.microsoft.com/office/powerpoint/2010/main" val="741866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F11944E-6861-3F47-A15D-584FED893E51}"/>
              </a:ext>
            </a:extLst>
          </p:cNvPr>
          <p:cNvSpPr>
            <a:spLocks noGrp="1"/>
          </p:cNvSpPr>
          <p:nvPr>
            <p:ph type="sldNum" sz="quarter" idx="19"/>
          </p:nvPr>
        </p:nvSpPr>
        <p:spPr/>
        <p:txBody>
          <a:bodyPr/>
          <a:lstStyle/>
          <a:p>
            <a:fld id="{00E6A5BD-C011-4A45-AA3A-201790FB7F2B}" type="slidenum">
              <a:rPr lang="en-CA" smtClean="0"/>
              <a:pPr/>
              <a:t>10</a:t>
            </a:fld>
            <a:endParaRPr lang="en-CA" dirty="0"/>
          </a:p>
        </p:txBody>
      </p:sp>
      <p:sp>
        <p:nvSpPr>
          <p:cNvPr id="4" name="Title 3">
            <a:extLst>
              <a:ext uri="{FF2B5EF4-FFF2-40B4-BE49-F238E27FC236}">
                <a16:creationId xmlns:a16="http://schemas.microsoft.com/office/drawing/2014/main" id="{2D47CA64-E34E-5049-9D80-32A93B225038}"/>
              </a:ext>
            </a:extLst>
          </p:cNvPr>
          <p:cNvSpPr>
            <a:spLocks noGrp="1"/>
          </p:cNvSpPr>
          <p:nvPr>
            <p:ph type="title"/>
          </p:nvPr>
        </p:nvSpPr>
        <p:spPr/>
        <p:txBody>
          <a:bodyPr/>
          <a:lstStyle/>
          <a:p>
            <a:r>
              <a:rPr lang="en-US" dirty="0"/>
              <a:t>Example of Wire sweep</a:t>
            </a:r>
          </a:p>
        </p:txBody>
      </p:sp>
      <p:pic>
        <p:nvPicPr>
          <p:cNvPr id="5" name="Picture 4">
            <a:extLst>
              <a:ext uri="{FF2B5EF4-FFF2-40B4-BE49-F238E27FC236}">
                <a16:creationId xmlns:a16="http://schemas.microsoft.com/office/drawing/2014/main" id="{47BB9669-5923-744B-8FAB-49C85DED7A7C}"/>
              </a:ext>
            </a:extLst>
          </p:cNvPr>
          <p:cNvPicPr>
            <a:picLocks noChangeAspect="1"/>
          </p:cNvPicPr>
          <p:nvPr/>
        </p:nvPicPr>
        <p:blipFill>
          <a:blip r:embed="rId2"/>
          <a:stretch>
            <a:fillRect/>
          </a:stretch>
        </p:blipFill>
        <p:spPr>
          <a:xfrm>
            <a:off x="539612" y="1598930"/>
            <a:ext cx="4546600" cy="3568700"/>
          </a:xfrm>
          <a:prstGeom prst="rect">
            <a:avLst/>
          </a:prstGeom>
        </p:spPr>
      </p:pic>
      <p:pic>
        <p:nvPicPr>
          <p:cNvPr id="6" name="Picture 5">
            <a:extLst>
              <a:ext uri="{FF2B5EF4-FFF2-40B4-BE49-F238E27FC236}">
                <a16:creationId xmlns:a16="http://schemas.microsoft.com/office/drawing/2014/main" id="{4D43C8F2-DE64-6F46-928E-47D450EDDEA7}"/>
              </a:ext>
            </a:extLst>
          </p:cNvPr>
          <p:cNvPicPr>
            <a:picLocks noChangeAspect="1"/>
          </p:cNvPicPr>
          <p:nvPr/>
        </p:nvPicPr>
        <p:blipFill>
          <a:blip r:embed="rId3"/>
          <a:stretch>
            <a:fillRect/>
          </a:stretch>
        </p:blipFill>
        <p:spPr>
          <a:xfrm>
            <a:off x="6447218" y="1598930"/>
            <a:ext cx="4762500" cy="3556000"/>
          </a:xfrm>
          <a:prstGeom prst="rect">
            <a:avLst/>
          </a:prstGeom>
        </p:spPr>
      </p:pic>
      <p:sp>
        <p:nvSpPr>
          <p:cNvPr id="7" name="TextBox 6">
            <a:extLst>
              <a:ext uri="{FF2B5EF4-FFF2-40B4-BE49-F238E27FC236}">
                <a16:creationId xmlns:a16="http://schemas.microsoft.com/office/drawing/2014/main" id="{A2AD4BE2-3178-534B-84AE-11703255E918}"/>
              </a:ext>
            </a:extLst>
          </p:cNvPr>
          <p:cNvSpPr txBox="1"/>
          <p:nvPr/>
        </p:nvSpPr>
        <p:spPr>
          <a:xfrm>
            <a:off x="1709928" y="1157553"/>
            <a:ext cx="1729641" cy="369332"/>
          </a:xfrm>
          <a:prstGeom prst="rect">
            <a:avLst/>
          </a:prstGeom>
          <a:noFill/>
        </p:spPr>
        <p:txBody>
          <a:bodyPr wrap="none" lIns="0" tIns="0" rIns="0" bIns="0" rtlCol="0">
            <a:spAutoFit/>
          </a:bodyPr>
          <a:lstStyle/>
          <a:p>
            <a:r>
              <a:rPr lang="en-US" dirty="0">
                <a:solidFill>
                  <a:schemeClr val="accent2"/>
                </a:solidFill>
              </a:rPr>
              <a:t>Raw Image</a:t>
            </a:r>
          </a:p>
        </p:txBody>
      </p:sp>
      <p:sp>
        <p:nvSpPr>
          <p:cNvPr id="8" name="TextBox 7">
            <a:extLst>
              <a:ext uri="{FF2B5EF4-FFF2-40B4-BE49-F238E27FC236}">
                <a16:creationId xmlns:a16="http://schemas.microsoft.com/office/drawing/2014/main" id="{8F1B772C-C681-4C44-9EDD-2F75EE38FC4F}"/>
              </a:ext>
            </a:extLst>
          </p:cNvPr>
          <p:cNvSpPr txBox="1"/>
          <p:nvPr/>
        </p:nvSpPr>
        <p:spPr>
          <a:xfrm>
            <a:off x="7708392" y="1157553"/>
            <a:ext cx="2005357" cy="369332"/>
          </a:xfrm>
          <a:prstGeom prst="rect">
            <a:avLst/>
          </a:prstGeom>
          <a:noFill/>
        </p:spPr>
        <p:txBody>
          <a:bodyPr wrap="none" lIns="0" tIns="0" rIns="0" bIns="0" rtlCol="0">
            <a:spAutoFit/>
          </a:bodyPr>
          <a:lstStyle/>
          <a:p>
            <a:r>
              <a:rPr lang="en-US" dirty="0">
                <a:solidFill>
                  <a:schemeClr val="accent2"/>
                </a:solidFill>
              </a:rPr>
              <a:t>Result image</a:t>
            </a:r>
          </a:p>
        </p:txBody>
      </p:sp>
    </p:spTree>
    <p:extLst>
      <p:ext uri="{BB962C8B-B14F-4D97-AF65-F5344CB8AC3E}">
        <p14:creationId xmlns:p14="http://schemas.microsoft.com/office/powerpoint/2010/main" val="4185501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48E8BF-4EFD-4D48-8885-609100428F52}"/>
              </a:ext>
            </a:extLst>
          </p:cNvPr>
          <p:cNvSpPr>
            <a:spLocks noGrp="1"/>
          </p:cNvSpPr>
          <p:nvPr>
            <p:ph type="body" sz="quarter" idx="12"/>
          </p:nvPr>
        </p:nvSpPr>
        <p:spPr/>
        <p:txBody>
          <a:bodyPr/>
          <a:lstStyle/>
          <a:p>
            <a:r>
              <a:rPr lang="en-US" dirty="0"/>
              <a:t>Performance of algorithm in terms of time.</a:t>
            </a:r>
          </a:p>
          <a:p>
            <a:endParaRPr lang="en-US" dirty="0"/>
          </a:p>
        </p:txBody>
      </p:sp>
      <p:sp>
        <p:nvSpPr>
          <p:cNvPr id="3" name="Slide Number Placeholder 2">
            <a:extLst>
              <a:ext uri="{FF2B5EF4-FFF2-40B4-BE49-F238E27FC236}">
                <a16:creationId xmlns:a16="http://schemas.microsoft.com/office/drawing/2014/main" id="{1877E88A-E540-784A-B12D-74C15D6100B3}"/>
              </a:ext>
            </a:extLst>
          </p:cNvPr>
          <p:cNvSpPr>
            <a:spLocks noGrp="1"/>
          </p:cNvSpPr>
          <p:nvPr>
            <p:ph type="sldNum" sz="quarter" idx="19"/>
          </p:nvPr>
        </p:nvSpPr>
        <p:spPr/>
        <p:txBody>
          <a:bodyPr/>
          <a:lstStyle/>
          <a:p>
            <a:fld id="{00E6A5BD-C011-4A45-AA3A-201790FB7F2B}" type="slidenum">
              <a:rPr lang="en-CA" smtClean="0"/>
              <a:pPr/>
              <a:t>11</a:t>
            </a:fld>
            <a:endParaRPr lang="en-CA" dirty="0"/>
          </a:p>
        </p:txBody>
      </p:sp>
      <p:sp>
        <p:nvSpPr>
          <p:cNvPr id="4" name="Title 3">
            <a:extLst>
              <a:ext uri="{FF2B5EF4-FFF2-40B4-BE49-F238E27FC236}">
                <a16:creationId xmlns:a16="http://schemas.microsoft.com/office/drawing/2014/main" id="{3543AB51-7AAE-EA46-B3AA-82767AF760C1}"/>
              </a:ext>
            </a:extLst>
          </p:cNvPr>
          <p:cNvSpPr>
            <a:spLocks noGrp="1"/>
          </p:cNvSpPr>
          <p:nvPr>
            <p:ph type="title"/>
          </p:nvPr>
        </p:nvSpPr>
        <p:spPr/>
        <p:txBody>
          <a:bodyPr/>
          <a:lstStyle/>
          <a:p>
            <a:r>
              <a:rPr lang="en-US" dirty="0"/>
              <a:t>Tie breaker</a:t>
            </a:r>
          </a:p>
        </p:txBody>
      </p:sp>
    </p:spTree>
    <p:extLst>
      <p:ext uri="{BB962C8B-B14F-4D97-AF65-F5344CB8AC3E}">
        <p14:creationId xmlns:p14="http://schemas.microsoft.com/office/powerpoint/2010/main" val="2414591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877E88A-E540-784A-B12D-74C15D6100B3}"/>
              </a:ext>
            </a:extLst>
          </p:cNvPr>
          <p:cNvSpPr>
            <a:spLocks noGrp="1"/>
          </p:cNvSpPr>
          <p:nvPr>
            <p:ph type="sldNum" sz="quarter" idx="19"/>
          </p:nvPr>
        </p:nvSpPr>
        <p:spPr/>
        <p:txBody>
          <a:bodyPr/>
          <a:lstStyle/>
          <a:p>
            <a:fld id="{00E6A5BD-C011-4A45-AA3A-201790FB7F2B}" type="slidenum">
              <a:rPr lang="en-CA" smtClean="0"/>
              <a:pPr/>
              <a:t>12</a:t>
            </a:fld>
            <a:endParaRPr lang="en-CA" dirty="0"/>
          </a:p>
        </p:txBody>
      </p:sp>
      <p:sp>
        <p:nvSpPr>
          <p:cNvPr id="6" name="Text Placeholder 5">
            <a:extLst>
              <a:ext uri="{FF2B5EF4-FFF2-40B4-BE49-F238E27FC236}">
                <a16:creationId xmlns:a16="http://schemas.microsoft.com/office/drawing/2014/main" id="{89225BBE-9ACA-4463-B064-9F7E05884E11}"/>
              </a:ext>
            </a:extLst>
          </p:cNvPr>
          <p:cNvSpPr>
            <a:spLocks noGrp="1"/>
          </p:cNvSpPr>
          <p:nvPr>
            <p:ph type="body" sz="quarter" idx="12"/>
          </p:nvPr>
        </p:nvSpPr>
        <p:spPr>
          <a:xfrm>
            <a:off x="793214" y="2457959"/>
            <a:ext cx="10311268" cy="1153922"/>
          </a:xfrm>
        </p:spPr>
        <p:txBody>
          <a:bodyPr>
            <a:normAutofit lnSpcReduction="10000"/>
          </a:bodyPr>
          <a:lstStyle/>
          <a:p>
            <a:pPr algn="ctr"/>
            <a:r>
              <a:rPr lang="en-US" sz="8000" i="1" dirty="0"/>
              <a:t>ALL THE BEST…</a:t>
            </a:r>
          </a:p>
        </p:txBody>
      </p:sp>
    </p:spTree>
    <p:extLst>
      <p:ext uri="{BB962C8B-B14F-4D97-AF65-F5344CB8AC3E}">
        <p14:creationId xmlns:p14="http://schemas.microsoft.com/office/powerpoint/2010/main" val="42610560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0ED670-2C9A-4E87-A687-070D41FA7E79}"/>
              </a:ext>
            </a:extLst>
          </p:cNvPr>
          <p:cNvSpPr>
            <a:spLocks noGrp="1"/>
          </p:cNvSpPr>
          <p:nvPr>
            <p:ph type="sldNum" sz="quarter" idx="11"/>
          </p:nvPr>
        </p:nvSpPr>
        <p:spPr/>
        <p:txBody>
          <a:bodyPr/>
          <a:lstStyle/>
          <a:p>
            <a:fld id="{00E6A5BD-C011-4A45-AA3A-201790FB7F2B}" type="slidenum">
              <a:rPr lang="en-CA" smtClean="0"/>
              <a:t>2</a:t>
            </a:fld>
            <a:endParaRPr lang="en-CA"/>
          </a:p>
        </p:txBody>
      </p:sp>
      <p:sp>
        <p:nvSpPr>
          <p:cNvPr id="10" name="TextBox 24">
            <a:extLst>
              <a:ext uri="{FF2B5EF4-FFF2-40B4-BE49-F238E27FC236}">
                <a16:creationId xmlns:a16="http://schemas.microsoft.com/office/drawing/2014/main" id="{33A68FC6-0C3A-5E49-937F-39A098381FD7}"/>
              </a:ext>
            </a:extLst>
          </p:cNvPr>
          <p:cNvSpPr txBox="1">
            <a:spLocks noChangeArrowheads="1"/>
          </p:cNvSpPr>
          <p:nvPr/>
        </p:nvSpPr>
        <p:spPr bwMode="auto">
          <a:xfrm>
            <a:off x="793214" y="1213009"/>
            <a:ext cx="6860629"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a:defRPr sz="2400">
                <a:solidFill>
                  <a:schemeClr val="tx1"/>
                </a:solidFill>
                <a:latin typeface="GE Inspira Sans" panose="020B0503060000000003" pitchFamily="34" charset="0"/>
              </a:defRPr>
            </a:lvl1pPr>
            <a:lvl2pPr marL="742950" indent="-285750">
              <a:defRPr sz="2400">
                <a:solidFill>
                  <a:schemeClr val="tx1"/>
                </a:solidFill>
                <a:latin typeface="GE Inspira Sans" panose="020B0503060000000003" pitchFamily="34" charset="0"/>
              </a:defRPr>
            </a:lvl2pPr>
            <a:lvl3pPr marL="1143000" indent="-228600">
              <a:defRPr sz="2400">
                <a:solidFill>
                  <a:schemeClr val="tx1"/>
                </a:solidFill>
                <a:latin typeface="GE Inspira Sans" panose="020B0503060000000003" pitchFamily="34" charset="0"/>
              </a:defRPr>
            </a:lvl3pPr>
            <a:lvl4pPr marL="1600200" indent="-228600">
              <a:defRPr sz="2400">
                <a:solidFill>
                  <a:schemeClr val="tx1"/>
                </a:solidFill>
                <a:latin typeface="GE Inspira Sans" panose="020B0503060000000003" pitchFamily="34" charset="0"/>
              </a:defRPr>
            </a:lvl4pPr>
            <a:lvl5pPr marL="2057400" indent="-228600">
              <a:defRPr sz="2400">
                <a:solidFill>
                  <a:schemeClr val="tx1"/>
                </a:solidFill>
                <a:latin typeface="GE Inspira Sans" panose="020B0503060000000003" pitchFamily="34" charset="0"/>
              </a:defRPr>
            </a:lvl5pPr>
            <a:lvl6pPr marL="2514600" indent="-228600" defTabSz="1217613" eaLnBrk="0" fontAlgn="base" hangingPunct="0">
              <a:spcBef>
                <a:spcPct val="0"/>
              </a:spcBef>
              <a:spcAft>
                <a:spcPct val="0"/>
              </a:spcAft>
              <a:defRPr sz="2400">
                <a:solidFill>
                  <a:schemeClr val="tx1"/>
                </a:solidFill>
                <a:latin typeface="GE Inspira Sans" panose="020B0503060000000003" pitchFamily="34" charset="0"/>
              </a:defRPr>
            </a:lvl6pPr>
            <a:lvl7pPr marL="2971800" indent="-228600" defTabSz="1217613" eaLnBrk="0" fontAlgn="base" hangingPunct="0">
              <a:spcBef>
                <a:spcPct val="0"/>
              </a:spcBef>
              <a:spcAft>
                <a:spcPct val="0"/>
              </a:spcAft>
              <a:defRPr sz="2400">
                <a:solidFill>
                  <a:schemeClr val="tx1"/>
                </a:solidFill>
                <a:latin typeface="GE Inspira Sans" panose="020B0503060000000003" pitchFamily="34" charset="0"/>
              </a:defRPr>
            </a:lvl7pPr>
            <a:lvl8pPr marL="3429000" indent="-228600" defTabSz="1217613" eaLnBrk="0" fontAlgn="base" hangingPunct="0">
              <a:spcBef>
                <a:spcPct val="0"/>
              </a:spcBef>
              <a:spcAft>
                <a:spcPct val="0"/>
              </a:spcAft>
              <a:defRPr sz="2400">
                <a:solidFill>
                  <a:schemeClr val="tx1"/>
                </a:solidFill>
                <a:latin typeface="GE Inspira Sans" panose="020B0503060000000003" pitchFamily="34" charset="0"/>
              </a:defRPr>
            </a:lvl8pPr>
            <a:lvl9pPr marL="3886200" indent="-228600" defTabSz="1217613" eaLnBrk="0" fontAlgn="base" hangingPunct="0">
              <a:spcBef>
                <a:spcPct val="0"/>
              </a:spcBef>
              <a:spcAft>
                <a:spcPct val="0"/>
              </a:spcAft>
              <a:defRPr sz="2400">
                <a:solidFill>
                  <a:schemeClr val="tx1"/>
                </a:solidFill>
                <a:latin typeface="GE Inspira Sans" panose="020B0503060000000003" pitchFamily="34" charset="0"/>
              </a:defRPr>
            </a:lvl9pPr>
          </a:lstStyle>
          <a:p>
            <a:pPr algn="ctr"/>
            <a:r>
              <a:rPr lang="en-US" altLang="en-US" sz="3600" dirty="0">
                <a:solidFill>
                  <a:schemeClr val="bg1"/>
                </a:solidFill>
                <a:latin typeface="+mn-lt"/>
                <a:cs typeface="Poppins" pitchFamily="2" charset="77"/>
              </a:rPr>
              <a:t>Health, safety, environment, compliance, and quality are the personal responsibility of every employee.</a:t>
            </a:r>
          </a:p>
        </p:txBody>
      </p:sp>
    </p:spTree>
    <p:extLst>
      <p:ext uri="{BB962C8B-B14F-4D97-AF65-F5344CB8AC3E}">
        <p14:creationId xmlns:p14="http://schemas.microsoft.com/office/powerpoint/2010/main" val="387850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B392CD-A045-4668-8042-82685A0663EC}"/>
              </a:ext>
            </a:extLst>
          </p:cNvPr>
          <p:cNvSpPr>
            <a:spLocks noGrp="1"/>
          </p:cNvSpPr>
          <p:nvPr>
            <p:ph type="body" sz="quarter" idx="12"/>
          </p:nvPr>
        </p:nvSpPr>
        <p:spPr/>
        <p:txBody>
          <a:bodyPr/>
          <a:lstStyle/>
          <a:p>
            <a:pPr marL="342900" indent="-342900">
              <a:lnSpc>
                <a:spcPct val="200000"/>
              </a:lnSpc>
              <a:buFont typeface="Wingdings" panose="05000000000000000000" pitchFamily="2" charset="2"/>
              <a:buChar char="Ø"/>
            </a:pPr>
            <a:r>
              <a:rPr lang="en-US" dirty="0"/>
              <a:t>9:15 AM </a:t>
            </a:r>
            <a:r>
              <a:rPr lang="en-US" dirty="0">
                <a:sym typeface="Wingdings" panose="05000000000000000000" pitchFamily="2" charset="2"/>
              </a:rPr>
              <a:t> Problem Statement </a:t>
            </a:r>
          </a:p>
          <a:p>
            <a:pPr marL="342900" indent="-342900">
              <a:lnSpc>
                <a:spcPct val="200000"/>
              </a:lnSpc>
              <a:buFont typeface="Wingdings" panose="05000000000000000000" pitchFamily="2" charset="2"/>
              <a:buChar char="Ø"/>
            </a:pPr>
            <a:r>
              <a:rPr lang="en-US" dirty="0">
                <a:sym typeface="Wingdings" panose="05000000000000000000" pitchFamily="2" charset="2"/>
              </a:rPr>
              <a:t>9:30 AM  Coding Kick Off</a:t>
            </a:r>
          </a:p>
          <a:p>
            <a:pPr marL="342900" indent="-342900">
              <a:lnSpc>
                <a:spcPct val="200000"/>
              </a:lnSpc>
              <a:buFont typeface="Wingdings" panose="05000000000000000000" pitchFamily="2" charset="2"/>
              <a:buChar char="Ø"/>
            </a:pPr>
            <a:r>
              <a:rPr lang="en-US" dirty="0">
                <a:sym typeface="Wingdings" panose="05000000000000000000" pitchFamily="2" charset="2"/>
              </a:rPr>
              <a:t>1:00 PM  Lunch Break </a:t>
            </a:r>
          </a:p>
          <a:p>
            <a:pPr marL="342900" indent="-342900">
              <a:lnSpc>
                <a:spcPct val="200000"/>
              </a:lnSpc>
              <a:buFont typeface="Wingdings" panose="05000000000000000000" pitchFamily="2" charset="2"/>
              <a:buChar char="Ø"/>
            </a:pPr>
            <a:r>
              <a:rPr lang="en-US" dirty="0">
                <a:sym typeface="Wingdings" panose="05000000000000000000" pitchFamily="2" charset="2"/>
              </a:rPr>
              <a:t>4:30 PM  Hard Stop</a:t>
            </a:r>
          </a:p>
          <a:p>
            <a:pPr marL="342900" indent="-342900">
              <a:lnSpc>
                <a:spcPct val="200000"/>
              </a:lnSpc>
              <a:buFont typeface="Wingdings" panose="05000000000000000000" pitchFamily="2" charset="2"/>
              <a:buChar char="Ø"/>
            </a:pPr>
            <a:r>
              <a:rPr lang="en-US" dirty="0">
                <a:sym typeface="Wingdings" panose="05000000000000000000" pitchFamily="2" charset="2"/>
              </a:rPr>
              <a:t>5:30 PM  Prize Distribution</a:t>
            </a:r>
            <a:endParaRPr lang="en-US" dirty="0"/>
          </a:p>
        </p:txBody>
      </p:sp>
      <p:sp>
        <p:nvSpPr>
          <p:cNvPr id="3" name="Slide Number Placeholder 2">
            <a:extLst>
              <a:ext uri="{FF2B5EF4-FFF2-40B4-BE49-F238E27FC236}">
                <a16:creationId xmlns:a16="http://schemas.microsoft.com/office/drawing/2014/main" id="{FF9D3CFB-297C-4059-B783-A5AD6B37B560}"/>
              </a:ext>
            </a:extLst>
          </p:cNvPr>
          <p:cNvSpPr>
            <a:spLocks noGrp="1"/>
          </p:cNvSpPr>
          <p:nvPr>
            <p:ph type="sldNum" sz="quarter" idx="19"/>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fld id="{00E6A5BD-C011-4A45-AA3A-201790FB7F2B}" type="slidenum">
              <a:rPr kumimoji="0" lang="en-CA" sz="1000" b="0" i="0" u="none" strike="noStrike" kern="1200" cap="none" spc="-13" normalizeH="0" baseline="0" noProof="0" smtClean="0">
                <a:ln>
                  <a:noFill/>
                </a:ln>
                <a:solidFill>
                  <a:srgbClr val="000000"/>
                </a:solidFill>
                <a:effectLst/>
                <a:uLnTx/>
                <a:uFillTx/>
                <a:latin typeface="Poppins SemiBold"/>
                <a:ea typeface="+mn-ea"/>
                <a:cs typeface="Poppins" pitchFamily="2" charset="77"/>
              </a:rPr>
              <a:pPr marL="0" marR="0" lvl="0" indent="0" algn="l" defTabSz="1218987" rtl="0" eaLnBrk="1" fontAlgn="auto" latinLnBrk="0" hangingPunct="1">
                <a:lnSpc>
                  <a:spcPct val="100000"/>
                </a:lnSpc>
                <a:spcBef>
                  <a:spcPts val="0"/>
                </a:spcBef>
                <a:spcAft>
                  <a:spcPts val="0"/>
                </a:spcAft>
                <a:buClrTx/>
                <a:buSzTx/>
                <a:buFontTx/>
                <a:buNone/>
                <a:tabLst/>
                <a:defRPr/>
              </a:pPr>
              <a:t>3</a:t>
            </a:fld>
            <a:endParaRPr kumimoji="0" lang="en-CA" sz="1000" b="0" i="0" u="none" strike="noStrike" kern="1200" cap="none" spc="-13" normalizeH="0" baseline="0" noProof="0" dirty="0">
              <a:ln>
                <a:noFill/>
              </a:ln>
              <a:solidFill>
                <a:srgbClr val="000000"/>
              </a:solidFill>
              <a:effectLst/>
              <a:uLnTx/>
              <a:uFillTx/>
              <a:latin typeface="Poppins SemiBold"/>
              <a:ea typeface="+mn-ea"/>
              <a:cs typeface="Poppins" pitchFamily="2" charset="77"/>
            </a:endParaRPr>
          </a:p>
        </p:txBody>
      </p:sp>
      <p:sp>
        <p:nvSpPr>
          <p:cNvPr id="4" name="Title 3">
            <a:extLst>
              <a:ext uri="{FF2B5EF4-FFF2-40B4-BE49-F238E27FC236}">
                <a16:creationId xmlns:a16="http://schemas.microsoft.com/office/drawing/2014/main" id="{9B3C20EC-D704-4037-BE46-BDD02B7CA2F8}"/>
              </a:ext>
            </a:extLst>
          </p:cNvPr>
          <p:cNvSpPr>
            <a:spLocks noGrp="1"/>
          </p:cNvSpPr>
          <p:nvPr>
            <p:ph type="title"/>
          </p:nvPr>
        </p:nvSpPr>
        <p:spPr/>
        <p:txBody>
          <a:bodyPr/>
          <a:lstStyle/>
          <a:p>
            <a:r>
              <a:rPr lang="en-US" dirty="0"/>
              <a:t>Agenda</a:t>
            </a:r>
          </a:p>
        </p:txBody>
      </p:sp>
      <p:sp>
        <p:nvSpPr>
          <p:cNvPr id="5" name="Footer Placeholder 4">
            <a:extLst>
              <a:ext uri="{FF2B5EF4-FFF2-40B4-BE49-F238E27FC236}">
                <a16:creationId xmlns:a16="http://schemas.microsoft.com/office/drawing/2014/main" id="{0C2153FC-6C72-4657-BAD0-84EE79DA3D1B}"/>
              </a:ext>
            </a:extLst>
          </p:cNvPr>
          <p:cNvSpPr>
            <a:spLocks noGrp="1"/>
          </p:cNvSpPr>
          <p:nvPr>
            <p:ph type="ftr" sz="quarter" idx="20"/>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10" normalizeH="0" baseline="0" noProof="0">
                <a:ln>
                  <a:noFill/>
                </a:ln>
                <a:solidFill>
                  <a:srgbClr val="939393"/>
                </a:solidFill>
                <a:effectLst/>
                <a:uLnTx/>
                <a:uFillTx/>
                <a:latin typeface="Poppins"/>
                <a:ea typeface="+mn-ea"/>
                <a:cs typeface="+mn-cs"/>
              </a:rPr>
              <a:t>Copyright 2019 Baker Hughes Company LLC. All rights reserved.</a:t>
            </a:r>
            <a:endParaRPr kumimoji="0" lang="en-US" sz="800" b="0" i="0" u="none" strike="noStrike" kern="1200" cap="none" spc="-10" normalizeH="0" baseline="0" noProof="0" dirty="0">
              <a:ln>
                <a:noFill/>
              </a:ln>
              <a:solidFill>
                <a:srgbClr val="939393"/>
              </a:solidFill>
              <a:effectLst/>
              <a:uLnTx/>
              <a:uFillTx/>
              <a:latin typeface="Poppins"/>
              <a:ea typeface="+mn-ea"/>
              <a:cs typeface="+mn-cs"/>
            </a:endParaRPr>
          </a:p>
        </p:txBody>
      </p:sp>
    </p:spTree>
    <p:extLst>
      <p:ext uri="{BB962C8B-B14F-4D97-AF65-F5344CB8AC3E}">
        <p14:creationId xmlns:p14="http://schemas.microsoft.com/office/powerpoint/2010/main" val="134280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B392CD-A045-4668-8042-82685A0663EC}"/>
              </a:ext>
            </a:extLst>
          </p:cNvPr>
          <p:cNvSpPr>
            <a:spLocks noGrp="1"/>
          </p:cNvSpPr>
          <p:nvPr>
            <p:ph type="body" sz="quarter" idx="12"/>
          </p:nvPr>
        </p:nvSpPr>
        <p:spPr/>
        <p:txBody>
          <a:bodyPr/>
          <a:lstStyle/>
          <a:p>
            <a:pPr marL="342900" indent="-342900">
              <a:lnSpc>
                <a:spcPct val="200000"/>
              </a:lnSpc>
              <a:buFont typeface="Wingdings" panose="05000000000000000000" pitchFamily="2" charset="2"/>
              <a:buChar char="Ø"/>
            </a:pPr>
            <a:r>
              <a:rPr lang="en-US" dirty="0"/>
              <a:t>Given a set of images, identify different type of defects</a:t>
            </a:r>
          </a:p>
          <a:p>
            <a:pPr marL="342900" indent="-342900">
              <a:lnSpc>
                <a:spcPct val="200000"/>
              </a:lnSpc>
              <a:buFont typeface="Wingdings" panose="05000000000000000000" pitchFamily="2" charset="2"/>
              <a:buChar char="Ø"/>
            </a:pPr>
            <a:r>
              <a:rPr lang="en-US" dirty="0">
                <a:sym typeface="Wingdings" panose="05000000000000000000" pitchFamily="2" charset="2"/>
              </a:rPr>
              <a:t>Category of Defects  Voids, Wires and BGA (Ball Grid Array)</a:t>
            </a:r>
          </a:p>
          <a:p>
            <a:pPr marL="342900" indent="-342900">
              <a:lnSpc>
                <a:spcPct val="200000"/>
              </a:lnSpc>
              <a:buFont typeface="Wingdings" panose="05000000000000000000" pitchFamily="2" charset="2"/>
              <a:buChar char="Ø"/>
            </a:pPr>
            <a:r>
              <a:rPr lang="en-US" dirty="0"/>
              <a:t>Image Formats</a:t>
            </a:r>
            <a:r>
              <a:rPr lang="en-US" dirty="0">
                <a:sym typeface="Wingdings" panose="05000000000000000000" pitchFamily="2" charset="2"/>
              </a:rPr>
              <a:t> .jpg, .</a:t>
            </a:r>
            <a:r>
              <a:rPr lang="en-US" dirty="0" err="1">
                <a:sym typeface="Wingdings" panose="05000000000000000000" pitchFamily="2" charset="2"/>
              </a:rPr>
              <a:t>tif</a:t>
            </a:r>
            <a:r>
              <a:rPr lang="en-US" dirty="0">
                <a:sym typeface="Wingdings" panose="05000000000000000000" pitchFamily="2" charset="2"/>
              </a:rPr>
              <a:t>, .jpeg</a:t>
            </a:r>
          </a:p>
          <a:p>
            <a:pPr marL="342900" indent="-342900">
              <a:lnSpc>
                <a:spcPct val="200000"/>
              </a:lnSpc>
              <a:buFont typeface="Wingdings" panose="05000000000000000000" pitchFamily="2" charset="2"/>
              <a:buChar char="Ø"/>
            </a:pPr>
            <a:endParaRPr lang="en-US" dirty="0">
              <a:sym typeface="Wingdings" panose="05000000000000000000" pitchFamily="2" charset="2"/>
            </a:endParaRPr>
          </a:p>
          <a:p>
            <a:pPr marL="342900" indent="-342900">
              <a:lnSpc>
                <a:spcPct val="200000"/>
              </a:lnSpc>
              <a:buFont typeface="Wingdings" panose="05000000000000000000" pitchFamily="2" charset="2"/>
              <a:buChar char="Ø"/>
            </a:pPr>
            <a:endParaRPr lang="en-US" dirty="0"/>
          </a:p>
        </p:txBody>
      </p:sp>
      <p:sp>
        <p:nvSpPr>
          <p:cNvPr id="3" name="Slide Number Placeholder 2">
            <a:extLst>
              <a:ext uri="{FF2B5EF4-FFF2-40B4-BE49-F238E27FC236}">
                <a16:creationId xmlns:a16="http://schemas.microsoft.com/office/drawing/2014/main" id="{FF9D3CFB-297C-4059-B783-A5AD6B37B560}"/>
              </a:ext>
            </a:extLst>
          </p:cNvPr>
          <p:cNvSpPr>
            <a:spLocks noGrp="1"/>
          </p:cNvSpPr>
          <p:nvPr>
            <p:ph type="sldNum" sz="quarter" idx="19"/>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fld id="{00E6A5BD-C011-4A45-AA3A-201790FB7F2B}" type="slidenum">
              <a:rPr kumimoji="0" lang="en-CA" sz="1000" b="0" i="0" u="none" strike="noStrike" kern="1200" cap="none" spc="-13" normalizeH="0" baseline="0" noProof="0" smtClean="0">
                <a:ln>
                  <a:noFill/>
                </a:ln>
                <a:solidFill>
                  <a:srgbClr val="000000"/>
                </a:solidFill>
                <a:effectLst/>
                <a:uLnTx/>
                <a:uFillTx/>
                <a:latin typeface="Poppins SemiBold"/>
                <a:ea typeface="+mn-ea"/>
                <a:cs typeface="Poppins" pitchFamily="2" charset="77"/>
              </a:rPr>
              <a:pPr marL="0" marR="0" lvl="0" indent="0" algn="l" defTabSz="1218987" rtl="0" eaLnBrk="1" fontAlgn="auto" latinLnBrk="0" hangingPunct="1">
                <a:lnSpc>
                  <a:spcPct val="100000"/>
                </a:lnSpc>
                <a:spcBef>
                  <a:spcPts val="0"/>
                </a:spcBef>
                <a:spcAft>
                  <a:spcPts val="0"/>
                </a:spcAft>
                <a:buClrTx/>
                <a:buSzTx/>
                <a:buFontTx/>
                <a:buNone/>
                <a:tabLst/>
                <a:defRPr/>
              </a:pPr>
              <a:t>4</a:t>
            </a:fld>
            <a:endParaRPr kumimoji="0" lang="en-CA" sz="1000" b="0" i="0" u="none" strike="noStrike" kern="1200" cap="none" spc="-13" normalizeH="0" baseline="0" noProof="0" dirty="0">
              <a:ln>
                <a:noFill/>
              </a:ln>
              <a:solidFill>
                <a:srgbClr val="000000"/>
              </a:solidFill>
              <a:effectLst/>
              <a:uLnTx/>
              <a:uFillTx/>
              <a:latin typeface="Poppins SemiBold"/>
              <a:ea typeface="+mn-ea"/>
              <a:cs typeface="Poppins" pitchFamily="2" charset="77"/>
            </a:endParaRPr>
          </a:p>
        </p:txBody>
      </p:sp>
      <p:sp>
        <p:nvSpPr>
          <p:cNvPr id="4" name="Title 3">
            <a:extLst>
              <a:ext uri="{FF2B5EF4-FFF2-40B4-BE49-F238E27FC236}">
                <a16:creationId xmlns:a16="http://schemas.microsoft.com/office/drawing/2014/main" id="{9B3C20EC-D704-4037-BE46-BDD02B7CA2F8}"/>
              </a:ext>
            </a:extLst>
          </p:cNvPr>
          <p:cNvSpPr>
            <a:spLocks noGrp="1"/>
          </p:cNvSpPr>
          <p:nvPr>
            <p:ph type="title"/>
          </p:nvPr>
        </p:nvSpPr>
        <p:spPr/>
        <p:txBody>
          <a:bodyPr/>
          <a:lstStyle/>
          <a:p>
            <a:r>
              <a:rPr lang="en-US" dirty="0"/>
              <a:t>Problem Statement</a:t>
            </a:r>
          </a:p>
        </p:txBody>
      </p:sp>
      <p:sp>
        <p:nvSpPr>
          <p:cNvPr id="5" name="Footer Placeholder 4">
            <a:extLst>
              <a:ext uri="{FF2B5EF4-FFF2-40B4-BE49-F238E27FC236}">
                <a16:creationId xmlns:a16="http://schemas.microsoft.com/office/drawing/2014/main" id="{0C2153FC-6C72-4657-BAD0-84EE79DA3D1B}"/>
              </a:ext>
            </a:extLst>
          </p:cNvPr>
          <p:cNvSpPr>
            <a:spLocks noGrp="1"/>
          </p:cNvSpPr>
          <p:nvPr>
            <p:ph type="ftr" sz="quarter" idx="20"/>
          </p:nvPr>
        </p:nvSpPr>
        <p:spPr/>
        <p:txBody>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10" normalizeH="0" baseline="0" noProof="0">
                <a:ln>
                  <a:noFill/>
                </a:ln>
                <a:solidFill>
                  <a:srgbClr val="939393"/>
                </a:solidFill>
                <a:effectLst/>
                <a:uLnTx/>
                <a:uFillTx/>
                <a:latin typeface="Poppins"/>
                <a:ea typeface="+mn-ea"/>
                <a:cs typeface="+mn-cs"/>
              </a:rPr>
              <a:t>Copyright 2019 Baker Hughes Company LLC. All rights reserved.</a:t>
            </a:r>
            <a:endParaRPr kumimoji="0" lang="en-US" sz="800" b="0" i="0" u="none" strike="noStrike" kern="1200" cap="none" spc="-10" normalizeH="0" baseline="0" noProof="0" dirty="0">
              <a:ln>
                <a:noFill/>
              </a:ln>
              <a:solidFill>
                <a:srgbClr val="939393"/>
              </a:solidFill>
              <a:effectLst/>
              <a:uLnTx/>
              <a:uFillTx/>
              <a:latin typeface="Poppins"/>
              <a:ea typeface="+mn-ea"/>
              <a:cs typeface="+mn-cs"/>
            </a:endParaRPr>
          </a:p>
        </p:txBody>
      </p:sp>
    </p:spTree>
    <p:extLst>
      <p:ext uri="{BB962C8B-B14F-4D97-AF65-F5344CB8AC3E}">
        <p14:creationId xmlns:p14="http://schemas.microsoft.com/office/powerpoint/2010/main" val="242780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611484-9D12-A04B-8DFD-E825E200AB67}"/>
              </a:ext>
            </a:extLst>
          </p:cNvPr>
          <p:cNvSpPr>
            <a:spLocks noGrp="1"/>
          </p:cNvSpPr>
          <p:nvPr>
            <p:ph type="body" sz="quarter" idx="12"/>
          </p:nvPr>
        </p:nvSpPr>
        <p:spPr/>
        <p:txBody>
          <a:bodyPr/>
          <a:lstStyle/>
          <a:p>
            <a:pPr marL="342900" indent="-342900">
              <a:lnSpc>
                <a:spcPct val="150000"/>
              </a:lnSpc>
              <a:buFont typeface="Wingdings" panose="05000000000000000000" pitchFamily="2" charset="2"/>
              <a:buChar char="Ø"/>
            </a:pPr>
            <a:r>
              <a:rPr lang="en-US" b="1" dirty="0"/>
              <a:t>Number of voids – find out the number of voids in each region -  25pt</a:t>
            </a:r>
          </a:p>
          <a:p>
            <a:pPr marL="342900" indent="-342900">
              <a:lnSpc>
                <a:spcPct val="150000"/>
              </a:lnSpc>
              <a:buFont typeface="Wingdings" panose="05000000000000000000" pitchFamily="2" charset="2"/>
              <a:buChar char="Ø"/>
            </a:pPr>
            <a:r>
              <a:rPr lang="en-US" b="1" dirty="0"/>
              <a:t>Annotate the voids – annotate the void boundary  in each region - 75pt</a:t>
            </a:r>
          </a:p>
          <a:p>
            <a:endParaRPr lang="en-US" dirty="0"/>
          </a:p>
          <a:p>
            <a:r>
              <a:rPr lang="en-US" dirty="0"/>
              <a:t>Bonus: </a:t>
            </a:r>
          </a:p>
          <a:p>
            <a:pPr marL="342900" indent="-342900">
              <a:buFont typeface="Wingdings" panose="05000000000000000000" pitchFamily="2" charset="2"/>
              <a:buChar char="Ø"/>
            </a:pPr>
            <a:r>
              <a:rPr lang="en-US" dirty="0"/>
              <a:t> Largest void to be highlighted  in each region with different color - 10pt</a:t>
            </a:r>
          </a:p>
        </p:txBody>
      </p:sp>
      <p:sp>
        <p:nvSpPr>
          <p:cNvPr id="3" name="Slide Number Placeholder 2">
            <a:extLst>
              <a:ext uri="{FF2B5EF4-FFF2-40B4-BE49-F238E27FC236}">
                <a16:creationId xmlns:a16="http://schemas.microsoft.com/office/drawing/2014/main" id="{A16C17CF-6D0C-4746-9DA5-16CC642809CB}"/>
              </a:ext>
            </a:extLst>
          </p:cNvPr>
          <p:cNvSpPr>
            <a:spLocks noGrp="1"/>
          </p:cNvSpPr>
          <p:nvPr>
            <p:ph type="sldNum" sz="quarter" idx="19"/>
          </p:nvPr>
        </p:nvSpPr>
        <p:spPr/>
        <p:txBody>
          <a:bodyPr/>
          <a:lstStyle/>
          <a:p>
            <a:fld id="{00E6A5BD-C011-4A45-AA3A-201790FB7F2B}" type="slidenum">
              <a:rPr lang="en-CA" smtClean="0"/>
              <a:pPr/>
              <a:t>5</a:t>
            </a:fld>
            <a:endParaRPr lang="en-CA" dirty="0"/>
          </a:p>
        </p:txBody>
      </p:sp>
      <p:sp>
        <p:nvSpPr>
          <p:cNvPr id="4" name="Title 3">
            <a:extLst>
              <a:ext uri="{FF2B5EF4-FFF2-40B4-BE49-F238E27FC236}">
                <a16:creationId xmlns:a16="http://schemas.microsoft.com/office/drawing/2014/main" id="{4814BB7A-19EA-A44A-BF7B-8B4EC35224E8}"/>
              </a:ext>
            </a:extLst>
          </p:cNvPr>
          <p:cNvSpPr>
            <a:spLocks noGrp="1"/>
          </p:cNvSpPr>
          <p:nvPr>
            <p:ph type="title"/>
          </p:nvPr>
        </p:nvSpPr>
        <p:spPr/>
        <p:txBody>
          <a:bodyPr/>
          <a:lstStyle/>
          <a:p>
            <a:r>
              <a:rPr lang="en-US" dirty="0"/>
              <a:t>Void Defect</a:t>
            </a:r>
          </a:p>
        </p:txBody>
      </p:sp>
    </p:spTree>
    <p:extLst>
      <p:ext uri="{BB962C8B-B14F-4D97-AF65-F5344CB8AC3E}">
        <p14:creationId xmlns:p14="http://schemas.microsoft.com/office/powerpoint/2010/main" val="1422764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E99E2B-66AC-D844-8973-A54836941A28}"/>
              </a:ext>
            </a:extLst>
          </p:cNvPr>
          <p:cNvSpPr>
            <a:spLocks noGrp="1"/>
          </p:cNvSpPr>
          <p:nvPr>
            <p:ph type="sldNum" sz="quarter" idx="19"/>
          </p:nvPr>
        </p:nvSpPr>
        <p:spPr/>
        <p:txBody>
          <a:bodyPr/>
          <a:lstStyle/>
          <a:p>
            <a:fld id="{00E6A5BD-C011-4A45-AA3A-201790FB7F2B}" type="slidenum">
              <a:rPr lang="en-CA" smtClean="0"/>
              <a:pPr/>
              <a:t>6</a:t>
            </a:fld>
            <a:endParaRPr lang="en-CA" dirty="0"/>
          </a:p>
        </p:txBody>
      </p:sp>
      <p:sp>
        <p:nvSpPr>
          <p:cNvPr id="4" name="Title 3">
            <a:extLst>
              <a:ext uri="{FF2B5EF4-FFF2-40B4-BE49-F238E27FC236}">
                <a16:creationId xmlns:a16="http://schemas.microsoft.com/office/drawing/2014/main" id="{950DCF70-3306-524A-8424-A8D638D6E6E2}"/>
              </a:ext>
            </a:extLst>
          </p:cNvPr>
          <p:cNvSpPr>
            <a:spLocks noGrp="1"/>
          </p:cNvSpPr>
          <p:nvPr>
            <p:ph type="title"/>
          </p:nvPr>
        </p:nvSpPr>
        <p:spPr>
          <a:xfrm>
            <a:off x="539612" y="373483"/>
            <a:ext cx="11105901" cy="455509"/>
          </a:xfrm>
        </p:spPr>
        <p:txBody>
          <a:bodyPr/>
          <a:lstStyle/>
          <a:p>
            <a:r>
              <a:rPr lang="en-US" dirty="0"/>
              <a:t>Example of void</a:t>
            </a:r>
          </a:p>
        </p:txBody>
      </p:sp>
      <p:pic>
        <p:nvPicPr>
          <p:cNvPr id="7" name="Picture 6">
            <a:extLst>
              <a:ext uri="{FF2B5EF4-FFF2-40B4-BE49-F238E27FC236}">
                <a16:creationId xmlns:a16="http://schemas.microsoft.com/office/drawing/2014/main" id="{51B8E156-2C2C-8044-8595-1910BFA8F8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063" y="1986744"/>
            <a:ext cx="3334490" cy="3537902"/>
          </a:xfrm>
          <a:prstGeom prst="rect">
            <a:avLst/>
          </a:prstGeom>
        </p:spPr>
      </p:pic>
      <p:sp>
        <p:nvSpPr>
          <p:cNvPr id="8" name="TextBox 7">
            <a:extLst>
              <a:ext uri="{FF2B5EF4-FFF2-40B4-BE49-F238E27FC236}">
                <a16:creationId xmlns:a16="http://schemas.microsoft.com/office/drawing/2014/main" id="{35A42E4C-0FFE-7B45-9B47-6B683B1B784C}"/>
              </a:ext>
            </a:extLst>
          </p:cNvPr>
          <p:cNvSpPr txBox="1"/>
          <p:nvPr/>
        </p:nvSpPr>
        <p:spPr>
          <a:xfrm>
            <a:off x="1792224" y="1267453"/>
            <a:ext cx="1729641" cy="369332"/>
          </a:xfrm>
          <a:prstGeom prst="rect">
            <a:avLst/>
          </a:prstGeom>
          <a:noFill/>
        </p:spPr>
        <p:txBody>
          <a:bodyPr wrap="none" lIns="0" tIns="0" rIns="0" bIns="0" rtlCol="0">
            <a:spAutoFit/>
          </a:bodyPr>
          <a:lstStyle/>
          <a:p>
            <a:r>
              <a:rPr lang="en-US" dirty="0">
                <a:solidFill>
                  <a:schemeClr val="accent2"/>
                </a:solidFill>
              </a:rPr>
              <a:t>Raw Image</a:t>
            </a:r>
          </a:p>
        </p:txBody>
      </p:sp>
      <p:pic>
        <p:nvPicPr>
          <p:cNvPr id="11" name="Picture 10">
            <a:extLst>
              <a:ext uri="{FF2B5EF4-FFF2-40B4-BE49-F238E27FC236}">
                <a16:creationId xmlns:a16="http://schemas.microsoft.com/office/drawing/2014/main" id="{0CCD7E29-2147-3945-BA36-677974CACE2A}"/>
              </a:ext>
            </a:extLst>
          </p:cNvPr>
          <p:cNvPicPr>
            <a:picLocks noChangeAspect="1"/>
          </p:cNvPicPr>
          <p:nvPr/>
        </p:nvPicPr>
        <p:blipFill>
          <a:blip r:embed="rId3"/>
          <a:stretch>
            <a:fillRect/>
          </a:stretch>
        </p:blipFill>
        <p:spPr>
          <a:xfrm>
            <a:off x="6221222" y="3086663"/>
            <a:ext cx="3465159" cy="1280231"/>
          </a:xfrm>
          <a:prstGeom prst="rect">
            <a:avLst/>
          </a:prstGeom>
        </p:spPr>
      </p:pic>
      <p:pic>
        <p:nvPicPr>
          <p:cNvPr id="12" name="Picture 11">
            <a:extLst>
              <a:ext uri="{FF2B5EF4-FFF2-40B4-BE49-F238E27FC236}">
                <a16:creationId xmlns:a16="http://schemas.microsoft.com/office/drawing/2014/main" id="{D1F7056E-C92A-9140-B791-B7C8B1EB5209}"/>
              </a:ext>
            </a:extLst>
          </p:cNvPr>
          <p:cNvPicPr>
            <a:picLocks noChangeAspect="1"/>
          </p:cNvPicPr>
          <p:nvPr/>
        </p:nvPicPr>
        <p:blipFill>
          <a:blip r:embed="rId4"/>
          <a:stretch>
            <a:fillRect/>
          </a:stretch>
        </p:blipFill>
        <p:spPr>
          <a:xfrm>
            <a:off x="6221222" y="1986744"/>
            <a:ext cx="3465159" cy="1099919"/>
          </a:xfrm>
          <a:prstGeom prst="rect">
            <a:avLst/>
          </a:prstGeom>
        </p:spPr>
      </p:pic>
      <p:pic>
        <p:nvPicPr>
          <p:cNvPr id="13" name="Picture 12">
            <a:extLst>
              <a:ext uri="{FF2B5EF4-FFF2-40B4-BE49-F238E27FC236}">
                <a16:creationId xmlns:a16="http://schemas.microsoft.com/office/drawing/2014/main" id="{065B90DA-5213-4D4E-8973-8EDCD308B3CE}"/>
              </a:ext>
            </a:extLst>
          </p:cNvPr>
          <p:cNvPicPr>
            <a:picLocks noChangeAspect="1"/>
          </p:cNvPicPr>
          <p:nvPr/>
        </p:nvPicPr>
        <p:blipFill>
          <a:blip r:embed="rId5"/>
          <a:stretch>
            <a:fillRect/>
          </a:stretch>
        </p:blipFill>
        <p:spPr>
          <a:xfrm>
            <a:off x="6221222" y="4366894"/>
            <a:ext cx="3465159" cy="1157752"/>
          </a:xfrm>
          <a:prstGeom prst="rect">
            <a:avLst/>
          </a:prstGeom>
        </p:spPr>
      </p:pic>
      <p:sp>
        <p:nvSpPr>
          <p:cNvPr id="14" name="TextBox 13">
            <a:extLst>
              <a:ext uri="{FF2B5EF4-FFF2-40B4-BE49-F238E27FC236}">
                <a16:creationId xmlns:a16="http://schemas.microsoft.com/office/drawing/2014/main" id="{AEBFCE0A-2370-6640-82DD-26BC3B85F330}"/>
              </a:ext>
            </a:extLst>
          </p:cNvPr>
          <p:cNvSpPr txBox="1"/>
          <p:nvPr/>
        </p:nvSpPr>
        <p:spPr>
          <a:xfrm>
            <a:off x="6951122" y="1252119"/>
            <a:ext cx="2005357" cy="369332"/>
          </a:xfrm>
          <a:prstGeom prst="rect">
            <a:avLst/>
          </a:prstGeom>
          <a:noFill/>
        </p:spPr>
        <p:txBody>
          <a:bodyPr wrap="none" lIns="0" tIns="0" rIns="0" bIns="0" rtlCol="0">
            <a:spAutoFit/>
          </a:bodyPr>
          <a:lstStyle/>
          <a:p>
            <a:r>
              <a:rPr lang="en-US" dirty="0">
                <a:solidFill>
                  <a:schemeClr val="accent2"/>
                </a:solidFill>
              </a:rPr>
              <a:t>Result image</a:t>
            </a:r>
          </a:p>
        </p:txBody>
      </p:sp>
    </p:spTree>
    <p:extLst>
      <p:ext uri="{BB962C8B-B14F-4D97-AF65-F5344CB8AC3E}">
        <p14:creationId xmlns:p14="http://schemas.microsoft.com/office/powerpoint/2010/main" val="3248073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A2696F-B4D2-5741-8DDC-295C83183AE1}"/>
              </a:ext>
            </a:extLst>
          </p:cNvPr>
          <p:cNvSpPr>
            <a:spLocks noGrp="1"/>
          </p:cNvSpPr>
          <p:nvPr>
            <p:ph type="body" sz="quarter" idx="12"/>
          </p:nvPr>
        </p:nvSpPr>
        <p:spPr/>
        <p:txBody>
          <a:bodyPr/>
          <a:lstStyle/>
          <a:p>
            <a:pPr marL="342900" indent="-342900">
              <a:lnSpc>
                <a:spcPct val="150000"/>
              </a:lnSpc>
              <a:buFont typeface="Wingdings" panose="05000000000000000000" pitchFamily="2" charset="2"/>
              <a:buChar char="Ø"/>
            </a:pPr>
            <a:r>
              <a:rPr lang="en-US" dirty="0"/>
              <a:t>Count  number of full balls - 25pt</a:t>
            </a:r>
          </a:p>
          <a:p>
            <a:pPr marL="342900" indent="-342900">
              <a:lnSpc>
                <a:spcPct val="150000"/>
              </a:lnSpc>
              <a:buFont typeface="Wingdings" panose="05000000000000000000" pitchFamily="2" charset="2"/>
              <a:buChar char="Ø"/>
            </a:pPr>
            <a:r>
              <a:rPr lang="en-US" dirty="0"/>
              <a:t>Annotate each ball - 75pt</a:t>
            </a:r>
          </a:p>
          <a:p>
            <a:endParaRPr lang="en-US" dirty="0"/>
          </a:p>
          <a:p>
            <a:r>
              <a:rPr lang="en-US" dirty="0"/>
              <a:t>Bonus</a:t>
            </a:r>
          </a:p>
          <a:p>
            <a:pPr marL="342900" indent="-342900">
              <a:lnSpc>
                <a:spcPct val="150000"/>
              </a:lnSpc>
              <a:buFont typeface="Wingdings" panose="05000000000000000000" pitchFamily="2" charset="2"/>
              <a:buChar char="Ø"/>
            </a:pPr>
            <a:r>
              <a:rPr lang="en-US" dirty="0"/>
              <a:t>Defect % in each ball  : find out the voids in each ball = (total void area/ total area of the ball  )*100</a:t>
            </a:r>
          </a:p>
          <a:p>
            <a:pPr marL="342900" indent="-342900">
              <a:lnSpc>
                <a:spcPct val="150000"/>
              </a:lnSpc>
              <a:buFont typeface="Wingdings" panose="05000000000000000000" pitchFamily="2" charset="2"/>
              <a:buChar char="Ø"/>
            </a:pPr>
            <a:r>
              <a:rPr lang="en-US" dirty="0"/>
              <a:t>Annotate voids inside each ball </a:t>
            </a:r>
          </a:p>
          <a:p>
            <a:endParaRPr lang="en-US" dirty="0"/>
          </a:p>
          <a:p>
            <a:endParaRPr lang="en-US" dirty="0"/>
          </a:p>
        </p:txBody>
      </p:sp>
      <p:sp>
        <p:nvSpPr>
          <p:cNvPr id="3" name="Slide Number Placeholder 2">
            <a:extLst>
              <a:ext uri="{FF2B5EF4-FFF2-40B4-BE49-F238E27FC236}">
                <a16:creationId xmlns:a16="http://schemas.microsoft.com/office/drawing/2014/main" id="{1D518480-247D-0E42-B4D0-0F977D25D554}"/>
              </a:ext>
            </a:extLst>
          </p:cNvPr>
          <p:cNvSpPr>
            <a:spLocks noGrp="1"/>
          </p:cNvSpPr>
          <p:nvPr>
            <p:ph type="sldNum" sz="quarter" idx="19"/>
          </p:nvPr>
        </p:nvSpPr>
        <p:spPr/>
        <p:txBody>
          <a:bodyPr/>
          <a:lstStyle/>
          <a:p>
            <a:fld id="{00E6A5BD-C011-4A45-AA3A-201790FB7F2B}" type="slidenum">
              <a:rPr lang="en-CA" smtClean="0"/>
              <a:pPr/>
              <a:t>7</a:t>
            </a:fld>
            <a:endParaRPr lang="en-CA" dirty="0"/>
          </a:p>
        </p:txBody>
      </p:sp>
      <p:sp>
        <p:nvSpPr>
          <p:cNvPr id="4" name="Title 3">
            <a:extLst>
              <a:ext uri="{FF2B5EF4-FFF2-40B4-BE49-F238E27FC236}">
                <a16:creationId xmlns:a16="http://schemas.microsoft.com/office/drawing/2014/main" id="{85ECC7FC-8A1D-4649-ACB6-EC0016C64F62}"/>
              </a:ext>
            </a:extLst>
          </p:cNvPr>
          <p:cNvSpPr>
            <a:spLocks noGrp="1"/>
          </p:cNvSpPr>
          <p:nvPr>
            <p:ph type="title"/>
          </p:nvPr>
        </p:nvSpPr>
        <p:spPr/>
        <p:txBody>
          <a:bodyPr/>
          <a:lstStyle/>
          <a:p>
            <a:r>
              <a:rPr lang="en-US" dirty="0"/>
              <a:t>BGA Defect (Ball Grid Array)</a:t>
            </a:r>
          </a:p>
        </p:txBody>
      </p:sp>
    </p:spTree>
    <p:extLst>
      <p:ext uri="{BB962C8B-B14F-4D97-AF65-F5344CB8AC3E}">
        <p14:creationId xmlns:p14="http://schemas.microsoft.com/office/powerpoint/2010/main" val="3737182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4F026C1-80F9-F540-8C5F-2EEF6F319BA6}"/>
              </a:ext>
            </a:extLst>
          </p:cNvPr>
          <p:cNvSpPr>
            <a:spLocks noGrp="1"/>
          </p:cNvSpPr>
          <p:nvPr>
            <p:ph type="sldNum" sz="quarter" idx="19"/>
          </p:nvPr>
        </p:nvSpPr>
        <p:spPr/>
        <p:txBody>
          <a:bodyPr/>
          <a:lstStyle/>
          <a:p>
            <a:fld id="{00E6A5BD-C011-4A45-AA3A-201790FB7F2B}" type="slidenum">
              <a:rPr lang="en-CA" smtClean="0"/>
              <a:pPr/>
              <a:t>8</a:t>
            </a:fld>
            <a:endParaRPr lang="en-CA" dirty="0"/>
          </a:p>
        </p:txBody>
      </p:sp>
      <p:sp>
        <p:nvSpPr>
          <p:cNvPr id="4" name="Title 3">
            <a:extLst>
              <a:ext uri="{FF2B5EF4-FFF2-40B4-BE49-F238E27FC236}">
                <a16:creationId xmlns:a16="http://schemas.microsoft.com/office/drawing/2014/main" id="{B6FC480A-2962-8742-8AC4-15A59C852406}"/>
              </a:ext>
            </a:extLst>
          </p:cNvPr>
          <p:cNvSpPr>
            <a:spLocks noGrp="1"/>
          </p:cNvSpPr>
          <p:nvPr>
            <p:ph type="title"/>
          </p:nvPr>
        </p:nvSpPr>
        <p:spPr/>
        <p:txBody>
          <a:bodyPr/>
          <a:lstStyle/>
          <a:p>
            <a:r>
              <a:rPr lang="en-US" dirty="0"/>
              <a:t>Example of BGA</a:t>
            </a:r>
          </a:p>
        </p:txBody>
      </p:sp>
      <p:pic>
        <p:nvPicPr>
          <p:cNvPr id="5" name="Picture 4">
            <a:extLst>
              <a:ext uri="{FF2B5EF4-FFF2-40B4-BE49-F238E27FC236}">
                <a16:creationId xmlns:a16="http://schemas.microsoft.com/office/drawing/2014/main" id="{9F891392-9CF0-5C4A-B6AC-D7092B31ED67}"/>
              </a:ext>
            </a:extLst>
          </p:cNvPr>
          <p:cNvPicPr>
            <a:picLocks noChangeAspect="1"/>
          </p:cNvPicPr>
          <p:nvPr/>
        </p:nvPicPr>
        <p:blipFill>
          <a:blip r:embed="rId2"/>
          <a:stretch>
            <a:fillRect/>
          </a:stretch>
        </p:blipFill>
        <p:spPr>
          <a:xfrm>
            <a:off x="1170432" y="1879848"/>
            <a:ext cx="3257486" cy="3237744"/>
          </a:xfrm>
          <a:prstGeom prst="rect">
            <a:avLst/>
          </a:prstGeom>
        </p:spPr>
      </p:pic>
      <p:pic>
        <p:nvPicPr>
          <p:cNvPr id="6" name="Picture 5">
            <a:extLst>
              <a:ext uri="{FF2B5EF4-FFF2-40B4-BE49-F238E27FC236}">
                <a16:creationId xmlns:a16="http://schemas.microsoft.com/office/drawing/2014/main" id="{FB31AFCE-F884-294B-AA32-53A21B26DD7D}"/>
              </a:ext>
            </a:extLst>
          </p:cNvPr>
          <p:cNvPicPr>
            <a:picLocks noChangeAspect="1"/>
          </p:cNvPicPr>
          <p:nvPr/>
        </p:nvPicPr>
        <p:blipFill>
          <a:blip r:embed="rId3"/>
          <a:stretch>
            <a:fillRect/>
          </a:stretch>
        </p:blipFill>
        <p:spPr>
          <a:xfrm>
            <a:off x="6281928" y="1879848"/>
            <a:ext cx="3237744" cy="3237744"/>
          </a:xfrm>
          <a:prstGeom prst="rect">
            <a:avLst/>
          </a:prstGeom>
        </p:spPr>
      </p:pic>
      <p:sp>
        <p:nvSpPr>
          <p:cNvPr id="7" name="TextBox 6">
            <a:extLst>
              <a:ext uri="{FF2B5EF4-FFF2-40B4-BE49-F238E27FC236}">
                <a16:creationId xmlns:a16="http://schemas.microsoft.com/office/drawing/2014/main" id="{18BD7977-E027-874B-9207-03B20B2AF290}"/>
              </a:ext>
            </a:extLst>
          </p:cNvPr>
          <p:cNvSpPr txBox="1"/>
          <p:nvPr/>
        </p:nvSpPr>
        <p:spPr>
          <a:xfrm>
            <a:off x="1792224" y="1267453"/>
            <a:ext cx="1729641" cy="369332"/>
          </a:xfrm>
          <a:prstGeom prst="rect">
            <a:avLst/>
          </a:prstGeom>
          <a:noFill/>
        </p:spPr>
        <p:txBody>
          <a:bodyPr wrap="none" lIns="0" tIns="0" rIns="0" bIns="0" rtlCol="0">
            <a:spAutoFit/>
          </a:bodyPr>
          <a:lstStyle/>
          <a:p>
            <a:r>
              <a:rPr lang="en-US" dirty="0">
                <a:solidFill>
                  <a:schemeClr val="accent2"/>
                </a:solidFill>
              </a:rPr>
              <a:t>Raw Image</a:t>
            </a:r>
          </a:p>
        </p:txBody>
      </p:sp>
      <p:sp>
        <p:nvSpPr>
          <p:cNvPr id="9" name="TextBox 8">
            <a:extLst>
              <a:ext uri="{FF2B5EF4-FFF2-40B4-BE49-F238E27FC236}">
                <a16:creationId xmlns:a16="http://schemas.microsoft.com/office/drawing/2014/main" id="{8CD20FB5-3DDD-CC4D-A735-A6AD5630CE47}"/>
              </a:ext>
            </a:extLst>
          </p:cNvPr>
          <p:cNvSpPr txBox="1"/>
          <p:nvPr/>
        </p:nvSpPr>
        <p:spPr>
          <a:xfrm>
            <a:off x="6898121" y="1298012"/>
            <a:ext cx="2005357" cy="369332"/>
          </a:xfrm>
          <a:prstGeom prst="rect">
            <a:avLst/>
          </a:prstGeom>
          <a:noFill/>
        </p:spPr>
        <p:txBody>
          <a:bodyPr wrap="none" lIns="0" tIns="0" rIns="0" bIns="0" rtlCol="0">
            <a:spAutoFit/>
          </a:bodyPr>
          <a:lstStyle/>
          <a:p>
            <a:r>
              <a:rPr lang="en-US" dirty="0">
                <a:solidFill>
                  <a:schemeClr val="accent2"/>
                </a:solidFill>
              </a:rPr>
              <a:t>Result image</a:t>
            </a:r>
          </a:p>
        </p:txBody>
      </p:sp>
    </p:spTree>
    <p:extLst>
      <p:ext uri="{BB962C8B-B14F-4D97-AF65-F5344CB8AC3E}">
        <p14:creationId xmlns:p14="http://schemas.microsoft.com/office/powerpoint/2010/main" val="1563421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F010BB-3D8E-3645-8137-00DE5C9B68A2}"/>
              </a:ext>
            </a:extLst>
          </p:cNvPr>
          <p:cNvSpPr>
            <a:spLocks noGrp="1"/>
          </p:cNvSpPr>
          <p:nvPr>
            <p:ph type="body" sz="quarter" idx="12"/>
          </p:nvPr>
        </p:nvSpPr>
        <p:spPr/>
        <p:txBody>
          <a:bodyPr/>
          <a:lstStyle/>
          <a:p>
            <a:pPr marL="342900" indent="-342900">
              <a:lnSpc>
                <a:spcPct val="150000"/>
              </a:lnSpc>
              <a:buFont typeface="Wingdings" panose="05000000000000000000" pitchFamily="2" charset="2"/>
              <a:buChar char="Ø"/>
            </a:pPr>
            <a:r>
              <a:rPr lang="en-US" dirty="0"/>
              <a:t>Count the number of wires- 25pt</a:t>
            </a:r>
          </a:p>
          <a:p>
            <a:pPr marL="342900" indent="-342900">
              <a:lnSpc>
                <a:spcPct val="150000"/>
              </a:lnSpc>
              <a:buFont typeface="Wingdings" panose="05000000000000000000" pitchFamily="2" charset="2"/>
              <a:buChar char="Ø"/>
            </a:pPr>
            <a:r>
              <a:rPr lang="en-US" dirty="0"/>
              <a:t>Annotate all the wire – 75pt</a:t>
            </a:r>
          </a:p>
          <a:p>
            <a:pPr>
              <a:lnSpc>
                <a:spcPct val="150000"/>
              </a:lnSpc>
            </a:pPr>
            <a:endParaRPr lang="en-US" dirty="0"/>
          </a:p>
          <a:p>
            <a:pPr>
              <a:lnSpc>
                <a:spcPct val="150000"/>
              </a:lnSpc>
            </a:pPr>
            <a:r>
              <a:rPr lang="en-US" dirty="0"/>
              <a:t>Bonus</a:t>
            </a:r>
          </a:p>
          <a:p>
            <a:pPr marL="342900" indent="-342900">
              <a:lnSpc>
                <a:spcPct val="150000"/>
              </a:lnSpc>
              <a:buFont typeface="Wingdings" panose="05000000000000000000" pitchFamily="2" charset="2"/>
              <a:buChar char="Ø"/>
            </a:pPr>
            <a:r>
              <a:rPr lang="en-US" dirty="0"/>
              <a:t>Length of each wires - 10pt</a:t>
            </a:r>
          </a:p>
          <a:p>
            <a:pPr marL="342900" indent="-342900">
              <a:buFont typeface="Arial" panose="020B0604020202020204" pitchFamily="34" charset="0"/>
              <a:buChar char="•"/>
            </a:pPr>
            <a:endParaRPr lang="en-US" dirty="0"/>
          </a:p>
        </p:txBody>
      </p:sp>
      <p:sp>
        <p:nvSpPr>
          <p:cNvPr id="3" name="Slide Number Placeholder 2">
            <a:extLst>
              <a:ext uri="{FF2B5EF4-FFF2-40B4-BE49-F238E27FC236}">
                <a16:creationId xmlns:a16="http://schemas.microsoft.com/office/drawing/2014/main" id="{EFEB0959-6A77-6E43-B4A7-205828299CFA}"/>
              </a:ext>
            </a:extLst>
          </p:cNvPr>
          <p:cNvSpPr>
            <a:spLocks noGrp="1"/>
          </p:cNvSpPr>
          <p:nvPr>
            <p:ph type="sldNum" sz="quarter" idx="19"/>
          </p:nvPr>
        </p:nvSpPr>
        <p:spPr/>
        <p:txBody>
          <a:bodyPr/>
          <a:lstStyle/>
          <a:p>
            <a:fld id="{00E6A5BD-C011-4A45-AA3A-201790FB7F2B}" type="slidenum">
              <a:rPr lang="en-CA" smtClean="0"/>
              <a:pPr/>
              <a:t>9</a:t>
            </a:fld>
            <a:endParaRPr lang="en-CA" dirty="0"/>
          </a:p>
        </p:txBody>
      </p:sp>
      <p:sp>
        <p:nvSpPr>
          <p:cNvPr id="4" name="Title 3">
            <a:extLst>
              <a:ext uri="{FF2B5EF4-FFF2-40B4-BE49-F238E27FC236}">
                <a16:creationId xmlns:a16="http://schemas.microsoft.com/office/drawing/2014/main" id="{29DFA493-2915-0F40-96FE-4F31FFB6AA4B}"/>
              </a:ext>
            </a:extLst>
          </p:cNvPr>
          <p:cNvSpPr>
            <a:spLocks noGrp="1"/>
          </p:cNvSpPr>
          <p:nvPr>
            <p:ph type="title"/>
          </p:nvPr>
        </p:nvSpPr>
        <p:spPr/>
        <p:txBody>
          <a:bodyPr/>
          <a:lstStyle/>
          <a:p>
            <a:r>
              <a:rPr lang="en-US" dirty="0"/>
              <a:t>Wire Sweep</a:t>
            </a:r>
          </a:p>
        </p:txBody>
      </p:sp>
    </p:spTree>
    <p:extLst>
      <p:ext uri="{BB962C8B-B14F-4D97-AF65-F5344CB8AC3E}">
        <p14:creationId xmlns:p14="http://schemas.microsoft.com/office/powerpoint/2010/main" val="3476460280"/>
      </p:ext>
    </p:extLst>
  </p:cSld>
  <p:clrMapOvr>
    <a:masterClrMapping/>
  </p:clrMapOvr>
</p:sld>
</file>

<file path=ppt/theme/theme1.xml><?xml version="1.0" encoding="utf-8"?>
<a:theme xmlns:a="http://schemas.openxmlformats.org/drawingml/2006/main" name="Baker Hughes (2019)">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10.xml><?xml version="1.0" encoding="utf-8"?>
<a:theme xmlns:a="http://schemas.openxmlformats.org/drawingml/2006/main" name="Baker Hughes (2019)">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11.xml><?xml version="1.0" encoding="utf-8"?>
<a:theme xmlns:a="http://schemas.openxmlformats.org/drawingml/2006/main" name="Baker Hughes (2019)">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12.xml><?xml version="1.0" encoding="utf-8"?>
<a:theme xmlns:a="http://schemas.openxmlformats.org/drawingml/2006/main" name="Baker Hughes (2019)">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13.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14.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15.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16.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17.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18.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19.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2.xml><?xml version="1.0" encoding="utf-8"?>
<a:theme xmlns:a="http://schemas.openxmlformats.org/drawingml/2006/main" name="Baker Hughes (2019)">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20.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21.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22.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23.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24.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25.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26.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27.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28.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29.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3.xml><?xml version="1.0" encoding="utf-8"?>
<a:theme xmlns:a="http://schemas.openxmlformats.org/drawingml/2006/main" name="Baker Hughes (2019)">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30.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31.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32.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33.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34.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35.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36.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7.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Baker Hughes (2019)">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5.xml><?xml version="1.0" encoding="utf-8"?>
<a:theme xmlns:a="http://schemas.openxmlformats.org/drawingml/2006/main" name="Baker Hughes (2019)">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6.xml><?xml version="1.0" encoding="utf-8"?>
<a:theme xmlns:a="http://schemas.openxmlformats.org/drawingml/2006/main" name="BHGE_PPT_Template-010719-extended">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7.xml><?xml version="1.0" encoding="utf-8"?>
<a:theme xmlns:a="http://schemas.openxmlformats.org/drawingml/2006/main" name="Baker Hughes PPT Template">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8.xml><?xml version="1.0" encoding="utf-8"?>
<a:theme xmlns:a="http://schemas.openxmlformats.org/drawingml/2006/main" name="Baker Hughes (2019)">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ppt/theme/theme9.xml><?xml version="1.0" encoding="utf-8"?>
<a:theme xmlns:a="http://schemas.openxmlformats.org/drawingml/2006/main" name="Baker Hughes (2019)">
  <a:themeElements>
    <a:clrScheme name="Custom 5">
      <a:dk1>
        <a:srgbClr val="000000"/>
      </a:dk1>
      <a:lt1>
        <a:srgbClr val="FFFFFF"/>
      </a:lt1>
      <a:dk2>
        <a:srgbClr val="05322B"/>
      </a:dk2>
      <a:lt2>
        <a:srgbClr val="D0D0D0"/>
      </a:lt2>
      <a:accent1>
        <a:srgbClr val="05322B"/>
      </a:accent1>
      <a:accent2>
        <a:srgbClr val="018374"/>
      </a:accent2>
      <a:accent3>
        <a:srgbClr val="02BC94"/>
      </a:accent3>
      <a:accent4>
        <a:srgbClr val="939393"/>
      </a:accent4>
      <a:accent5>
        <a:srgbClr val="D0D0D0"/>
      </a:accent5>
      <a:accent6>
        <a:srgbClr val="05322B"/>
      </a:accent6>
      <a:hlink>
        <a:srgbClr val="018374"/>
      </a:hlink>
      <a:folHlink>
        <a:srgbClr val="02BC94"/>
      </a:folHlink>
    </a:clrScheme>
    <a:fontScheme name="Poppins">
      <a:majorFont>
        <a:latin typeface="Poppins SemiBold"/>
        <a:ea typeface=""/>
        <a:cs typeface=""/>
      </a:majorFont>
      <a:minorFont>
        <a:latin typeface="Poppi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Presentation1" id="{A6A5E7A1-7DC3-4262-8485-2B36081E0BBC}" vid="{29B93154-2012-464C-8421-8C3CAFC3EF03}"/>
    </a:ext>
  </a:extLst>
</a:theme>
</file>

<file path=docProps/app.xml><?xml version="1.0" encoding="utf-8"?>
<Properties xmlns="http://schemas.openxmlformats.org/officeDocument/2006/extended-properties" xmlns:vt="http://schemas.openxmlformats.org/officeDocument/2006/docPropsVTypes">
  <Template/>
  <TotalTime>56407</TotalTime>
  <Words>371</Words>
  <Application>Microsoft Office PowerPoint</Application>
  <PresentationFormat>Custom</PresentationFormat>
  <Paragraphs>61</Paragraphs>
  <Slides>12</Slides>
  <Notes>2</Notes>
  <HiddenSlides>0</HiddenSlides>
  <MMClips>0</MMClips>
  <ScaleCrop>false</ScaleCrop>
  <HeadingPairs>
    <vt:vector size="6" baseType="variant">
      <vt:variant>
        <vt:lpstr>Fonts Used</vt:lpstr>
      </vt:variant>
      <vt:variant>
        <vt:i4>6</vt:i4>
      </vt:variant>
      <vt:variant>
        <vt:lpstr>Theme</vt:lpstr>
      </vt:variant>
      <vt:variant>
        <vt:i4>35</vt:i4>
      </vt:variant>
      <vt:variant>
        <vt:lpstr>Slide Titles</vt:lpstr>
      </vt:variant>
      <vt:variant>
        <vt:i4>12</vt:i4>
      </vt:variant>
    </vt:vector>
  </HeadingPairs>
  <TitlesOfParts>
    <vt:vector size="53" baseType="lpstr">
      <vt:lpstr>Poppins</vt:lpstr>
      <vt:lpstr>Cambria Math</vt:lpstr>
      <vt:lpstr>Arial</vt:lpstr>
      <vt:lpstr>GE Inspira Sans</vt:lpstr>
      <vt:lpstr>Poppins SemiBold</vt:lpstr>
      <vt:lpstr>Wingdings</vt:lpstr>
      <vt:lpstr>Baker Hughes (2019)</vt:lpstr>
      <vt:lpstr>Baker Hughes (2019)</vt:lpstr>
      <vt:lpstr>Baker Hughes (2019)</vt:lpstr>
      <vt:lpstr>Baker Hughes (2019)</vt:lpstr>
      <vt:lpstr>Baker Hughes (2019)</vt:lpstr>
      <vt:lpstr>BHGE_PPT_Template-010719-extended</vt:lpstr>
      <vt:lpstr>Baker Hughes PPT Template</vt:lpstr>
      <vt:lpstr>Baker Hughes (2019)</vt:lpstr>
      <vt:lpstr>Baker Hughes (2019)</vt:lpstr>
      <vt:lpstr>Baker Hughes (2019)</vt:lpstr>
      <vt:lpstr>Baker Hughes (2019)</vt:lpstr>
      <vt:lpstr>Baker Hughes (2019)</vt:lpstr>
      <vt:lpstr>BHGE_PPT_Template-010719-extended</vt:lpstr>
      <vt:lpstr>BHGE_PPT_Template-010719-extended</vt:lpstr>
      <vt:lpstr>BHGE_PPT_Template-010719-extended</vt:lpstr>
      <vt:lpstr>BHGE_PPT_Template-010719-extended</vt:lpstr>
      <vt:lpstr>BHGE_PPT_Template-010719-extended</vt:lpstr>
      <vt:lpstr>BHGE_PPT_Template-010719-extended</vt:lpstr>
      <vt:lpstr>BHGE_PPT_Template-010719-extended</vt:lpstr>
      <vt:lpstr>BHGE_PPT_Template-010719-extended</vt:lpstr>
      <vt:lpstr>BHGE_PPT_Template-010719-extended</vt:lpstr>
      <vt:lpstr>BHGE_PPT_Template-010719-extended</vt:lpstr>
      <vt:lpstr>BHGE_PPT_Template-010719-extended</vt:lpstr>
      <vt:lpstr>BHGE_PPT_Template-010719-extended</vt:lpstr>
      <vt:lpstr>BHGE_PPT_Template-010719-extended</vt:lpstr>
      <vt:lpstr>BHGE_PPT_Template-010719-extended</vt:lpstr>
      <vt:lpstr>BHGE_PPT_Template-010719-extended</vt:lpstr>
      <vt:lpstr>BHGE_PPT_Template-010719-extended</vt:lpstr>
      <vt:lpstr>BHGE_PPT_Template-010719-extended</vt:lpstr>
      <vt:lpstr>BHGE_PPT_Template-010719-extended</vt:lpstr>
      <vt:lpstr>BHGE_PPT_Template-010719-extended</vt:lpstr>
      <vt:lpstr>BHGE_PPT_Template-010719-extended</vt:lpstr>
      <vt:lpstr>BHGE_PPT_Template-010719-extended</vt:lpstr>
      <vt:lpstr>BHGE_PPT_Template-010719-extended</vt:lpstr>
      <vt:lpstr>BHGE_PPT_Template-010719-extended</vt:lpstr>
      <vt:lpstr>Hackathon 2019</vt:lpstr>
      <vt:lpstr>PowerPoint Presentation</vt:lpstr>
      <vt:lpstr>Agenda</vt:lpstr>
      <vt:lpstr>Problem Statement</vt:lpstr>
      <vt:lpstr>Void Defect</vt:lpstr>
      <vt:lpstr>Example of void</vt:lpstr>
      <vt:lpstr>BGA Defect (Ball Grid Array)</vt:lpstr>
      <vt:lpstr>Example of BGA</vt:lpstr>
      <vt:lpstr>Wire Sweep</vt:lpstr>
      <vt:lpstr>Example of Wire sweep</vt:lpstr>
      <vt:lpstr>Tie breaker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Commercial Pacing</dc:title>
  <dc:creator>Microsoft Office User</dc:creator>
  <dc:description>Version 1.07
Job 1437
August 22, 2016</dc:description>
  <cp:lastModifiedBy>Y, Siva (Baker Hughes)</cp:lastModifiedBy>
  <cp:revision>1276</cp:revision>
  <cp:lastPrinted>2017-08-17T15:28:04Z</cp:lastPrinted>
  <dcterms:created xsi:type="dcterms:W3CDTF">2017-06-12T21:21:45Z</dcterms:created>
  <dcterms:modified xsi:type="dcterms:W3CDTF">2019-12-05T18:59:59Z</dcterms:modified>
</cp:coreProperties>
</file>